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8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79E4B65E-E3FC-47FC-A245-2D1618458C6A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301D8C8-D4A7-463C-B7BA-EC4001AAD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0607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B65E-E3FC-47FC-A245-2D1618458C6A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1D8C8-D4A7-463C-B7BA-EC4001AAD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900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B65E-E3FC-47FC-A245-2D1618458C6A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1D8C8-D4A7-463C-B7BA-EC4001AAD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525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B65E-E3FC-47FC-A245-2D1618458C6A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1D8C8-D4A7-463C-B7BA-EC4001AAD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439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79E4B65E-E3FC-47FC-A245-2D1618458C6A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301D8C8-D4A7-463C-B7BA-EC4001AAD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0702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B65E-E3FC-47FC-A245-2D1618458C6A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1D8C8-D4A7-463C-B7BA-EC4001AAD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5222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B65E-E3FC-47FC-A245-2D1618458C6A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1D8C8-D4A7-463C-B7BA-EC4001AAD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274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B65E-E3FC-47FC-A245-2D1618458C6A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1D8C8-D4A7-463C-B7BA-EC4001AAD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025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B65E-E3FC-47FC-A245-2D1618458C6A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1D8C8-D4A7-463C-B7BA-EC4001AAD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72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B65E-E3FC-47FC-A245-2D1618458C6A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301D8C8-D4A7-463C-B7BA-EC4001AAD4B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74065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79E4B65E-E3FC-47FC-A245-2D1618458C6A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301D8C8-D4A7-463C-B7BA-EC4001AAD4B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21198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79E4B65E-E3FC-47FC-A245-2D1618458C6A}" type="datetimeFigureOut">
              <a:rPr lang="en-US" smtClean="0"/>
              <a:t>4/19/2024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301D8C8-D4A7-463C-B7BA-EC4001AAD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436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A1D6E-4ED8-454B-B187-FA2F274CD1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1708" y="2301470"/>
            <a:ext cx="9068586" cy="2590800"/>
          </a:xfrm>
        </p:spPr>
        <p:txBody>
          <a:bodyPr/>
          <a:lstStyle/>
          <a:p>
            <a:r>
              <a:rPr lang="en-US" dirty="0" err="1"/>
              <a:t>Aplikasi</a:t>
            </a:r>
            <a:r>
              <a:rPr lang="en-US" dirty="0"/>
              <a:t> booking Travel </a:t>
            </a:r>
            <a:r>
              <a:rPr lang="en-US" dirty="0" err="1"/>
              <a:t>berbasis</a:t>
            </a:r>
            <a:r>
              <a:rPr lang="en-US" dirty="0"/>
              <a:t> website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CC393D-0592-4A0B-8965-EE26837282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97992CF-D1F4-44DA-89C9-F1CA3BCAE9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438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407"/>
    </mc:Choice>
    <mc:Fallback>
      <p:transition spd="slow" advTm="204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31" x="5443538" y="4264025"/>
          <p14:tracePt t="2638" x="5241925" y="4264025"/>
          <p14:tracePt t="2644" x="5114925" y="4264025"/>
          <p14:tracePt t="2650" x="4968875" y="4264025"/>
          <p14:tracePt t="2658" x="4857750" y="4264025"/>
          <p14:tracePt t="2665" x="4767263" y="4246563"/>
          <p14:tracePt t="2672" x="4648200" y="4210050"/>
          <p14:tracePt t="2681" x="4521200" y="4173538"/>
          <p14:tracePt t="2687" x="4438650" y="4137025"/>
          <p14:tracePt t="2693" x="4375150" y="4100513"/>
          <p14:tracePt t="2701" x="4338638" y="4090988"/>
          <p14:tracePt t="2708" x="4283075" y="4037013"/>
          <p14:tracePt t="2713" x="4265613" y="4017963"/>
          <p14:tracePt t="2720" x="4229100" y="3990975"/>
          <p14:tracePt t="2728" x="4210050" y="3971925"/>
          <p14:tracePt t="2736" x="4200525" y="3935413"/>
          <p14:tracePt t="2741" x="4183063" y="3917950"/>
          <p14:tracePt t="2749" x="4173538" y="3898900"/>
          <p14:tracePt t="2756" x="4173538" y="3889375"/>
          <p14:tracePt t="2762" x="4164013" y="3871913"/>
          <p14:tracePt t="2770" x="4164013" y="3844925"/>
          <p14:tracePt t="2776" x="4164013" y="3835400"/>
          <p14:tracePt t="2783" x="4164013" y="3825875"/>
          <p14:tracePt t="2791" x="4164013" y="3816350"/>
          <p14:tracePt t="2797" x="4164013" y="3808413"/>
          <p14:tracePt t="2806" x="4164013" y="3798888"/>
          <p14:tracePt t="2811" x="4164013" y="3789363"/>
          <p14:tracePt t="2820" x="4164013" y="3779838"/>
          <p14:tracePt t="2833" x="4164013" y="3771900"/>
          <p14:tracePt t="2841" x="4164013" y="3762375"/>
          <p14:tracePt t="2860" x="4164013" y="3752850"/>
          <p14:tracePt t="2888" x="4164013" y="3743325"/>
          <p14:tracePt t="2908" x="4164013" y="3735388"/>
          <p14:tracePt t="2924" x="4164013" y="3725863"/>
          <p14:tracePt t="2951" x="4173538" y="3725863"/>
          <p14:tracePt t="4645" x="4246563" y="3698875"/>
          <p14:tracePt t="4652" x="4365625" y="3643313"/>
          <p14:tracePt t="4659" x="4502150" y="3589338"/>
          <p14:tracePt t="4666" x="4667250" y="3506788"/>
          <p14:tracePt t="4673" x="4995863" y="3414713"/>
          <p14:tracePt t="4680" x="5159375" y="3370263"/>
          <p14:tracePt t="4689" x="5360988" y="3333750"/>
          <p14:tracePt t="4695" x="5524500" y="3324225"/>
          <p14:tracePt t="4701" x="5735638" y="3287713"/>
          <p14:tracePt t="4708" x="5918200" y="3268663"/>
          <p14:tracePt t="4714" x="6064250" y="3268663"/>
          <p14:tracePt t="4722" x="6210300" y="3268663"/>
          <p14:tracePt t="4729" x="6283325" y="3268663"/>
          <p14:tracePt t="4737" x="6337300" y="3268663"/>
          <p14:tracePt t="4743" x="6392863" y="3268663"/>
          <p14:tracePt t="4750" x="6456363" y="3268663"/>
          <p14:tracePt t="4757" x="6483350" y="3268663"/>
          <p14:tracePt t="4765" x="6502400" y="3268663"/>
          <p14:tracePt t="4772" x="6529388" y="3268663"/>
          <p14:tracePt t="4778" x="6538913" y="3268663"/>
          <p14:tracePt t="4784" x="6557963" y="3268663"/>
          <p14:tracePt t="4799" x="6575425" y="3278188"/>
          <p14:tracePt t="4805" x="6584950" y="3278188"/>
          <p14:tracePt t="4813" x="6594475" y="3287713"/>
          <p14:tracePt t="4822" x="6602413" y="3287713"/>
          <p14:tracePt t="4826" x="6621463" y="3287713"/>
          <p14:tracePt t="4834" x="6621463" y="3305175"/>
          <p14:tracePt t="4841" x="6630988" y="3305175"/>
          <p14:tracePt t="4847" x="6630988" y="3314700"/>
          <p14:tracePt t="4855" x="6630988" y="3324225"/>
          <p14:tracePt t="4869" x="6630988" y="3333750"/>
          <p14:tracePt t="4875" x="6638925" y="3333750"/>
          <p14:tracePt t="4890" x="6638925" y="3341688"/>
          <p14:tracePt t="4903" x="6638925" y="3351213"/>
          <p14:tracePt t="4911" x="6638925" y="3360738"/>
          <p14:tracePt t="4924" x="6638925" y="3370263"/>
          <p14:tracePt t="4931" x="6638925" y="3378200"/>
          <p14:tracePt t="4944" x="6638925" y="3387725"/>
          <p14:tracePt t="5584" x="6630988" y="3397250"/>
          <p14:tracePt t="5591" x="6621463" y="3406775"/>
          <p14:tracePt t="5598" x="6584950" y="3433763"/>
          <p14:tracePt t="5604" x="6565900" y="3443288"/>
          <p14:tracePt t="5611" x="6548438" y="3460750"/>
          <p14:tracePt t="5622" x="6521450" y="3479800"/>
          <p14:tracePt t="5626" x="6475413" y="3497263"/>
          <p14:tracePt t="5633" x="6410325" y="3524250"/>
          <p14:tracePt t="5640" x="6329363" y="3552825"/>
          <p14:tracePt t="5646" x="6273800" y="3570288"/>
          <p14:tracePt t="5655" x="6210300" y="3597275"/>
          <p14:tracePt t="5661" x="6164263" y="3606800"/>
          <p14:tracePt t="5667" x="6127750" y="3616325"/>
          <p14:tracePt t="5674" x="6027738" y="3652838"/>
          <p14:tracePt t="5681" x="5945188" y="3670300"/>
          <p14:tracePt t="5688" x="5872163" y="3698875"/>
          <p14:tracePt t="5696" x="5808663" y="3716338"/>
          <p14:tracePt t="5702" x="5753100" y="3735388"/>
          <p14:tracePt t="5709" x="5689600" y="3752850"/>
          <p14:tracePt t="5717" x="5634038" y="3762375"/>
          <p14:tracePt t="5724" x="5589588" y="3779838"/>
          <p14:tracePt t="5730" x="5553075" y="3779838"/>
          <p14:tracePt t="5738" x="5516563" y="3798888"/>
          <p14:tracePt t="5744" x="5470525" y="3808413"/>
          <p14:tracePt t="5751" x="5443538" y="3816350"/>
          <p14:tracePt t="5758" x="5414963" y="3825875"/>
          <p14:tracePt t="5765" x="5370513" y="3835400"/>
          <p14:tracePt t="5772" x="5341938" y="3844925"/>
          <p14:tracePt t="5779" x="5297488" y="3852863"/>
          <p14:tracePt t="5785" x="5278438" y="3862388"/>
          <p14:tracePt t="5794" x="5251450" y="3871913"/>
          <p14:tracePt t="5800" x="5205413" y="3889375"/>
          <p14:tracePt t="5806" x="5159375" y="3898900"/>
          <p14:tracePt t="5813" x="5132388" y="3908425"/>
          <p14:tracePt t="5821" x="5095875" y="3917950"/>
          <p14:tracePt t="5828" x="5059363" y="3927475"/>
          <p14:tracePt t="5835" x="5041900" y="3927475"/>
          <p14:tracePt t="5841" x="5005388" y="3935413"/>
          <p14:tracePt t="5848" x="4976813" y="3935413"/>
          <p14:tracePt t="5856" x="4959350" y="3944938"/>
          <p14:tracePt t="5863" x="4932363" y="3954463"/>
          <p14:tracePt t="5870" x="4903788" y="3954463"/>
          <p14:tracePt t="5876" x="4895850" y="3954463"/>
          <p14:tracePt t="5883" x="4867275" y="3963988"/>
          <p14:tracePt t="5898" x="4857750" y="3971925"/>
          <p14:tracePt t="5905" x="4849813" y="3971925"/>
          <p14:tracePt t="5911" x="4840288" y="3971925"/>
          <p14:tracePt t="5918" x="4830763" y="3971925"/>
          <p14:tracePt t="5925" x="4821238" y="3971925"/>
          <p14:tracePt t="5938" x="4803775" y="3971925"/>
          <p14:tracePt t="5960" x="4794250" y="3971925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72227-67AF-46B3-8F17-0F1DE938D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96483BD-D0D1-4A68-BC6C-35BECE3902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94" y="832104"/>
            <a:ext cx="11306213" cy="5193792"/>
          </a:xfr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DC7005D-3D32-410E-89F4-EA77E41DFB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325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95"/>
    </mc:Choice>
    <mc:Fallback>
      <p:transition spd="slow" advTm="212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60" x="8493125" y="3086100"/>
          <p14:tracePt t="1366" x="8220075" y="3122613"/>
          <p14:tracePt t="1373" x="7935913" y="3168650"/>
          <p14:tracePt t="1380" x="7699375" y="3178175"/>
          <p14:tracePt t="1387" x="7516813" y="3195638"/>
          <p14:tracePt t="1394" x="7351713" y="3195638"/>
          <p14:tracePt t="1402" x="7186613" y="3187700"/>
          <p14:tracePt t="1408" x="7023100" y="3178175"/>
          <p14:tracePt t="1416" x="6858000" y="3132138"/>
          <p14:tracePt t="1422" x="6740525" y="3086100"/>
          <p14:tracePt t="1430" x="6638925" y="3041650"/>
          <p14:tracePt t="1436" x="6529388" y="2968625"/>
          <p14:tracePt t="1443" x="6465888" y="2930525"/>
          <p14:tracePt t="1450" x="6383338" y="2876550"/>
          <p14:tracePt t="1458" x="6329363" y="2840038"/>
          <p14:tracePt t="1465" x="6292850" y="2830513"/>
          <p14:tracePt t="1471" x="6264275" y="2803525"/>
          <p14:tracePt t="1479" x="6246813" y="2784475"/>
          <p14:tracePt t="1485" x="6237288" y="2776538"/>
          <p14:tracePt t="1493" x="6227763" y="2767013"/>
          <p14:tracePt t="1499" x="6219825" y="2757488"/>
          <p14:tracePt t="1513" x="6219825" y="2747963"/>
          <p14:tracePt t="1528" x="6219825" y="2740025"/>
          <p14:tracePt t="1541" x="6219825" y="2730500"/>
          <p14:tracePt t="5633" x="6191250" y="2767013"/>
          <p14:tracePt t="5638" x="6154738" y="2794000"/>
          <p14:tracePt t="5646" x="6127750" y="2830513"/>
          <p14:tracePt t="5653" x="6073775" y="2867025"/>
          <p14:tracePt t="5660" x="6037263" y="2913063"/>
          <p14:tracePt t="5666" x="5954713" y="2976563"/>
          <p14:tracePt t="5673" x="5935663" y="3005138"/>
          <p14:tracePt t="5681" x="5891213" y="3022600"/>
          <p14:tracePt t="5688" x="5862638" y="3049588"/>
          <p14:tracePt t="5695" x="5789613" y="3122613"/>
          <p14:tracePt t="5701" x="5745163" y="3159125"/>
          <p14:tracePt t="5707" x="5699125" y="3195638"/>
          <p14:tracePt t="5715" x="5680075" y="3205163"/>
          <p14:tracePt t="5723" x="5634038" y="3232150"/>
          <p14:tracePt t="5729" x="5589588" y="3268663"/>
          <p14:tracePt t="5735" x="5561013" y="3297238"/>
          <p14:tracePt t="5744" x="5524500" y="3305175"/>
          <p14:tracePt t="5751" x="5497513" y="3333750"/>
          <p14:tracePt t="5756" x="5434013" y="3360738"/>
          <p14:tracePt t="5764" x="5407025" y="3378200"/>
          <p14:tracePt t="5771" x="5360988" y="3397250"/>
          <p14:tracePt t="5778" x="5334000" y="3406775"/>
          <p14:tracePt t="5785" x="5297488" y="3424238"/>
          <p14:tracePt t="5792" x="5268913" y="3433763"/>
          <p14:tracePt t="5799" x="5251450" y="3433763"/>
          <p14:tracePt t="5805" x="5214938" y="3433763"/>
          <p14:tracePt t="5812" x="5187950" y="3443288"/>
          <p14:tracePt t="5819" x="5178425" y="3443288"/>
          <p14:tracePt t="5827" x="5159375" y="3451225"/>
          <p14:tracePt t="5833" x="5122863" y="3451225"/>
          <p14:tracePt t="5841" x="5105400" y="3451225"/>
          <p14:tracePt t="5854" x="5078413" y="3451225"/>
          <p14:tracePt t="5863" x="5068888" y="3451225"/>
          <p14:tracePt t="5868" x="5041900" y="3451225"/>
          <p14:tracePt t="5882" x="5022850" y="3451225"/>
          <p14:tracePt t="5883" x="4995863" y="3451225"/>
          <p14:tracePt t="5889" x="4976813" y="3451225"/>
          <p14:tracePt t="5895" x="4959350" y="3443288"/>
          <p14:tracePt t="5903" x="4940300" y="3443288"/>
          <p14:tracePt t="5913" x="4922838" y="3443288"/>
          <p14:tracePt t="5917" x="4903788" y="3433763"/>
          <p14:tracePt t="5923" x="4886325" y="3424238"/>
          <p14:tracePt t="5931" x="4876800" y="3414713"/>
          <p14:tracePt t="5938" x="4867275" y="3397250"/>
          <p14:tracePt t="5945" x="4857750" y="3397250"/>
          <p14:tracePt t="5952" x="4840288" y="3370263"/>
          <p14:tracePt t="5960" x="4830763" y="3360738"/>
          <p14:tracePt t="5966" x="4821238" y="3351213"/>
          <p14:tracePt t="5973" x="4821238" y="3333750"/>
          <p14:tracePt t="5979" x="4821238" y="3314700"/>
          <p14:tracePt t="5987" x="4803775" y="3297238"/>
          <p14:tracePt t="5994" x="4803775" y="3278188"/>
          <p14:tracePt t="6008" x="4803775" y="3251200"/>
          <p14:tracePt t="6014" x="4803775" y="3241675"/>
          <p14:tracePt t="6021" x="4803775" y="3224213"/>
          <p14:tracePt t="6029" x="4803775" y="3205163"/>
          <p14:tracePt t="6036" x="4813300" y="3178175"/>
          <p14:tracePt t="6043" x="4813300" y="3168650"/>
          <p14:tracePt t="6049" x="4813300" y="3159125"/>
          <p14:tracePt t="6057" x="4821238" y="3141663"/>
          <p14:tracePt t="6063" x="4821238" y="3132138"/>
          <p14:tracePt t="6072" x="4830763" y="3122613"/>
          <p14:tracePt t="6077" x="4830763" y="3114675"/>
          <p14:tracePt t="6085" x="4840288" y="3095625"/>
          <p14:tracePt t="6098" x="4857750" y="3059113"/>
          <p14:tracePt t="6105" x="4886325" y="3049588"/>
          <p14:tracePt t="6113" x="4903788" y="3041650"/>
          <p14:tracePt t="6120" x="4913313" y="3022600"/>
          <p14:tracePt t="6126" x="4932363" y="3022600"/>
          <p14:tracePt t="6134" x="4968875" y="3005138"/>
          <p14:tracePt t="6140" x="5005388" y="2995613"/>
          <p14:tracePt t="6147" x="5041900" y="2968625"/>
          <p14:tracePt t="6155" x="5105400" y="2959100"/>
          <p14:tracePt t="6163" x="5178425" y="2949575"/>
          <p14:tracePt t="6167" x="5278438" y="2930525"/>
          <p14:tracePt t="6175" x="5314950" y="2930525"/>
          <p14:tracePt t="6184" x="5360988" y="2930525"/>
          <p14:tracePt t="6190" x="5378450" y="2930525"/>
          <p14:tracePt t="6195" x="5414963" y="2930525"/>
          <p14:tracePt t="6204" x="5443538" y="2949575"/>
          <p14:tracePt t="6210" x="5461000" y="2959100"/>
          <p14:tracePt t="6216" x="5497513" y="2976563"/>
          <p14:tracePt t="6224" x="5516563" y="2995613"/>
          <p14:tracePt t="6231" x="5534025" y="3013075"/>
          <p14:tracePt t="6238" x="5553075" y="3032125"/>
          <p14:tracePt t="6246" x="5561013" y="3049588"/>
          <p14:tracePt t="6254" x="5589588" y="3086100"/>
          <p14:tracePt t="6258" x="5597525" y="3114675"/>
          <p14:tracePt t="6266" x="5607050" y="3141663"/>
          <p14:tracePt t="6274" x="5616575" y="3178175"/>
          <p14:tracePt t="6279" x="5616575" y="3214688"/>
          <p14:tracePt t="6286" x="5616575" y="3241675"/>
          <p14:tracePt t="6293" x="5616575" y="3287713"/>
          <p14:tracePt t="6300" x="5616575" y="3324225"/>
          <p14:tracePt t="6308" x="5607050" y="3360738"/>
          <p14:tracePt t="6314" x="5597525" y="3378200"/>
          <p14:tracePt t="6321" x="5580063" y="3406775"/>
          <p14:tracePt t="6329" x="5580063" y="3433763"/>
          <p14:tracePt t="6335" x="5561013" y="3451225"/>
          <p14:tracePt t="6342" x="5553075" y="3470275"/>
          <p14:tracePt t="6349" x="5524500" y="3506788"/>
          <p14:tracePt t="6356" x="5516563" y="3524250"/>
          <p14:tracePt t="6363" x="5507038" y="3533775"/>
          <p14:tracePt t="6370" x="5487988" y="3552825"/>
          <p14:tracePt t="6378" x="5461000" y="3560763"/>
          <p14:tracePt t="6383" x="5443538" y="3579813"/>
          <p14:tracePt t="6391" x="5407025" y="3589338"/>
          <p14:tracePt t="6398" x="5387975" y="3597275"/>
          <p14:tracePt t="6405" x="5334000" y="3606800"/>
          <p14:tracePt t="6413" x="5278438" y="3606800"/>
          <p14:tracePt t="6418" x="5232400" y="3616325"/>
          <p14:tracePt t="6426" x="5195888" y="3616325"/>
          <p14:tracePt t="6433" x="5168900" y="3616325"/>
          <p14:tracePt t="6440" x="5122863" y="3616325"/>
          <p14:tracePt t="6448" x="5068888" y="3616325"/>
          <p14:tracePt t="6453" x="5049838" y="3606800"/>
          <p14:tracePt t="6463" x="5013325" y="3597275"/>
          <p14:tracePt t="6468" x="4986338" y="3589338"/>
          <p14:tracePt t="6475" x="4959350" y="3570288"/>
          <p14:tracePt t="6482" x="4922838" y="3533775"/>
          <p14:tracePt t="6488" x="4895850" y="3516313"/>
          <p14:tracePt t="6496" x="4876800" y="3497263"/>
          <p14:tracePt t="6504" x="4849813" y="3451225"/>
          <p14:tracePt t="6509" x="4840288" y="3424238"/>
          <p14:tracePt t="6516" x="4830763" y="3370263"/>
          <p14:tracePt t="6523" x="4821238" y="3324225"/>
          <p14:tracePt t="6531" x="4821238" y="3287713"/>
          <p14:tracePt t="6537" x="4821238" y="3232150"/>
          <p14:tracePt t="6545" x="4821238" y="3214688"/>
          <p14:tracePt t="6551" x="4821238" y="3178175"/>
          <p14:tracePt t="6560" x="4821238" y="3159125"/>
          <p14:tracePt t="6565" x="4821238" y="3122613"/>
          <p14:tracePt t="6572" x="4840288" y="3095625"/>
          <p14:tracePt t="6579" x="4857750" y="3068638"/>
          <p14:tracePt t="6586" x="4867275" y="3049588"/>
          <p14:tracePt t="6593" x="4895850" y="3032125"/>
          <p14:tracePt t="6600" x="4922838" y="3013075"/>
          <p14:tracePt t="6606" x="4940300" y="2995613"/>
          <p14:tracePt t="6614" x="4968875" y="2986088"/>
          <p14:tracePt t="6621" x="5005388" y="2976563"/>
          <p14:tracePt t="6629" x="5032375" y="2976563"/>
          <p14:tracePt t="6634" x="5049838" y="2968625"/>
          <p14:tracePt t="6641" x="5078413" y="2968625"/>
          <p14:tracePt t="6649" x="5095875" y="2968625"/>
          <p14:tracePt t="6656" x="5122863" y="2976563"/>
          <p14:tracePt t="6665" x="5141913" y="2976563"/>
          <p14:tracePt t="6669" x="5159375" y="2995613"/>
          <p14:tracePt t="6679" x="5187950" y="3005138"/>
          <p14:tracePt t="6684" x="5205413" y="3022600"/>
          <p14:tracePt t="6690" x="5224463" y="3032125"/>
          <p14:tracePt t="6697" x="5241925" y="3049588"/>
          <p14:tracePt t="6704" x="5260975" y="3068638"/>
          <p14:tracePt t="6712" x="5268913" y="3086100"/>
          <p14:tracePt t="6718" x="5305425" y="3132138"/>
          <p14:tracePt t="6725" x="5324475" y="3178175"/>
          <p14:tracePt t="6732" x="5351463" y="3224213"/>
          <p14:tracePt t="6739" x="5360988" y="3251200"/>
          <p14:tracePt t="6746" x="5378450" y="3297238"/>
          <p14:tracePt t="6754" x="5387975" y="3341688"/>
          <p14:tracePt t="6761" x="5407025" y="3397250"/>
          <p14:tracePt t="6766" x="5414963" y="3443288"/>
          <p14:tracePt t="6774" x="5414963" y="3470275"/>
          <p14:tracePt t="6781" x="5414963" y="3497263"/>
          <p14:tracePt t="6788" x="5414963" y="3543300"/>
          <p14:tracePt t="6795" x="5414963" y="3560763"/>
          <p14:tracePt t="6802" x="5414963" y="3570288"/>
          <p14:tracePt t="6811" x="5407025" y="3589338"/>
          <p14:tracePt t="6816" x="5397500" y="3616325"/>
          <p14:tracePt t="6823" x="5397500" y="3625850"/>
          <p14:tracePt t="6830" x="5387975" y="3643313"/>
          <p14:tracePt t="6837" x="5378450" y="3643313"/>
          <p14:tracePt t="6846" x="5370513" y="3652838"/>
          <p14:tracePt t="6850" x="5351463" y="3662363"/>
          <p14:tracePt t="6857" x="5351463" y="3670300"/>
          <p14:tracePt t="6865" x="5334000" y="3679825"/>
          <p14:tracePt t="6872" x="5324475" y="3679825"/>
          <p14:tracePt t="6879" x="5305425" y="3679825"/>
          <p14:tracePt t="6885" x="5287963" y="3679825"/>
          <p14:tracePt t="6892" x="5260975" y="3679825"/>
          <p14:tracePt t="6899" x="5251450" y="3679825"/>
          <p14:tracePt t="6906" x="5232400" y="3670300"/>
          <p14:tracePt t="6914" x="5205413" y="3670300"/>
          <p14:tracePt t="6919" x="5187950" y="3652838"/>
          <p14:tracePt t="6929" x="5168900" y="3643313"/>
          <p14:tracePt t="6934" x="5132388" y="3633788"/>
          <p14:tracePt t="6940" x="5105400" y="3606800"/>
          <p14:tracePt t="6948" x="5068888" y="3552825"/>
          <p14:tracePt t="6955" x="5049838" y="3506788"/>
          <p14:tracePt t="6962" x="5022850" y="3451225"/>
          <p14:tracePt t="6968" x="4995863" y="3387725"/>
          <p14:tracePt t="6975" x="4986338" y="3324225"/>
          <p14:tracePt t="6983" x="4976813" y="3268663"/>
          <p14:tracePt t="6990" x="4976813" y="3224213"/>
          <p14:tracePt t="6997" x="4976813" y="3187700"/>
          <p14:tracePt t="7003" x="4986338" y="3151188"/>
          <p14:tracePt t="7011" x="4995863" y="3122613"/>
          <p14:tracePt t="7017" x="5005388" y="3105150"/>
          <p14:tracePt t="7025" x="5022850" y="3078163"/>
          <p14:tracePt t="7032" x="5068888" y="3041650"/>
          <p14:tracePt t="7038" x="5086350" y="3022600"/>
          <p14:tracePt t="7045" x="5132388" y="2986088"/>
          <p14:tracePt t="7053" x="5195888" y="2976563"/>
          <p14:tracePt t="7059" x="5232400" y="2968625"/>
          <p14:tracePt t="7066" x="5351463" y="2922588"/>
          <p14:tracePt t="7073" x="5424488" y="2913063"/>
          <p14:tracePt t="7080" x="5470525" y="2894013"/>
          <p14:tracePt t="7088" x="5524500" y="2894013"/>
          <p14:tracePt t="7094" x="5607050" y="2886075"/>
          <p14:tracePt t="7101" x="5643563" y="2886075"/>
          <p14:tracePt t="7108" x="5670550" y="2886075"/>
          <p14:tracePt t="7116" x="5680075" y="2886075"/>
          <p14:tracePt t="7123" x="5708650" y="2903538"/>
          <p14:tracePt t="7129" x="5726113" y="2913063"/>
          <p14:tracePt t="7136" x="5735638" y="2913063"/>
          <p14:tracePt t="7145" x="5745163" y="2930525"/>
          <p14:tracePt t="7150" x="5753100" y="2940050"/>
          <p14:tracePt t="7158" x="5762625" y="2949575"/>
          <p14:tracePt t="7164" x="5772150" y="2959100"/>
          <p14:tracePt t="7185" x="5772150" y="2968625"/>
          <p14:tracePt t="7196" x="5772150" y="2976563"/>
          <p14:tracePt t="7198" x="5772150" y="2986088"/>
          <p14:tracePt t="7214" x="5772150" y="2995613"/>
          <p14:tracePt t="7219" x="5772150" y="3005138"/>
          <p14:tracePt t="9518" x="5762625" y="3041650"/>
          <p14:tracePt t="9524" x="5745163" y="3068638"/>
          <p14:tracePt t="9531" x="5726113" y="3114675"/>
          <p14:tracePt t="9538" x="5699125" y="3141663"/>
          <p14:tracePt t="9545" x="5680075" y="3187700"/>
          <p14:tracePt t="9552" x="5662613" y="3205163"/>
          <p14:tracePt t="9559" x="5643563" y="3251200"/>
          <p14:tracePt t="9566" x="5607050" y="3297238"/>
          <p14:tracePt t="9573" x="5570538" y="3333750"/>
          <p14:tracePt t="9580" x="5553075" y="3351213"/>
          <p14:tracePt t="9588" x="5534025" y="3378200"/>
          <p14:tracePt t="9594" x="5497513" y="3397250"/>
          <p14:tracePt t="9602" x="5480050" y="3433763"/>
          <p14:tracePt t="9608" x="5451475" y="3451225"/>
          <p14:tracePt t="9615" x="5434013" y="3479800"/>
          <p14:tracePt t="9621" x="5397500" y="3506788"/>
          <p14:tracePt t="9630" x="5370513" y="3533775"/>
          <p14:tracePt t="9636" x="5334000" y="3570288"/>
          <p14:tracePt t="9644" x="5305425" y="3589338"/>
          <p14:tracePt t="9650" x="5260975" y="3625850"/>
          <p14:tracePt t="9656" x="5214938" y="3652838"/>
          <p14:tracePt t="9664" x="5151438" y="3679825"/>
          <p14:tracePt t="9671" x="5086350" y="3716338"/>
          <p14:tracePt t="9680" x="5041900" y="3735388"/>
          <p14:tracePt t="9684" x="5022850" y="3752850"/>
          <p14:tracePt t="9692" x="4986338" y="3752850"/>
          <p14:tracePt t="9698" x="4949825" y="3762375"/>
          <p14:tracePt t="9706" x="4932363" y="3771900"/>
          <p14:tracePt t="9712" x="4903788" y="3771900"/>
          <p14:tracePt t="9719" x="4886325" y="3771900"/>
          <p14:tracePt t="9726" x="4857750" y="3771900"/>
          <p14:tracePt t="9733" x="4840288" y="3771900"/>
          <p14:tracePt t="9742" x="4821238" y="3771900"/>
          <p14:tracePt t="9747" x="4803775" y="3762375"/>
          <p14:tracePt t="9754" x="4784725" y="3752850"/>
          <p14:tracePt t="9760" x="4776788" y="3743325"/>
          <p14:tracePt t="9769" x="4757738" y="3735388"/>
          <p14:tracePt t="9776" x="4740275" y="3735388"/>
          <p14:tracePt t="9783" x="4721225" y="3706813"/>
          <p14:tracePt t="9789" x="4703763" y="3689350"/>
          <p14:tracePt t="9796" x="4684713" y="3670300"/>
          <p14:tracePt t="9803" x="4684713" y="3652838"/>
          <p14:tracePt t="9810" x="4667250" y="3633788"/>
          <p14:tracePt t="9816" x="4657725" y="3606800"/>
          <p14:tracePt t="9824" x="4648200" y="3579813"/>
          <p14:tracePt t="9832" x="4638675" y="3570288"/>
          <p14:tracePt t="9838" x="4638675" y="3543300"/>
          <p14:tracePt t="9845" x="4630738" y="3516313"/>
          <p14:tracePt t="9852" x="4630738" y="3497263"/>
          <p14:tracePt t="9860" x="4630738" y="3479800"/>
          <p14:tracePt t="9866" x="4630738" y="3460750"/>
          <p14:tracePt t="9877" x="4630738" y="3433763"/>
          <p14:tracePt t="9880" x="4630738" y="3414713"/>
          <p14:tracePt t="9886" x="4638675" y="3378200"/>
          <p14:tracePt t="9896" x="4648200" y="3360738"/>
          <p14:tracePt t="9901" x="4657725" y="3341688"/>
          <p14:tracePt t="9909" x="4675188" y="3324225"/>
          <p14:tracePt t="9914" x="4684713" y="3305175"/>
          <p14:tracePt t="9922" x="4711700" y="3278188"/>
          <p14:tracePt t="9929" x="4730750" y="3268663"/>
          <p14:tracePt t="9935" x="4794250" y="3232150"/>
          <p14:tracePt t="9942" x="4876800" y="3187700"/>
          <p14:tracePt t="9949" x="4986338" y="3159125"/>
          <p14:tracePt t="9958" x="5095875" y="3151188"/>
          <p14:tracePt t="9963" x="5195888" y="3132138"/>
          <p14:tracePt t="9970" x="5268913" y="3132138"/>
          <p14:tracePt t="9978" x="5324475" y="3132138"/>
          <p14:tracePt t="9984" x="5387975" y="3141663"/>
          <p14:tracePt t="9993" x="5443538" y="3151188"/>
          <p14:tracePt t="9999" x="5461000" y="3168650"/>
          <p14:tracePt t="10005" x="5497513" y="3178175"/>
          <p14:tracePt t="10012" x="5524500" y="3187700"/>
          <p14:tracePt t="10020" x="5553075" y="3205163"/>
          <p14:tracePt t="10026" x="5570538" y="3232150"/>
          <p14:tracePt t="10033" x="5580063" y="3232150"/>
          <p14:tracePt t="10040" x="5597525" y="3251200"/>
          <p14:tracePt t="10046" x="5616575" y="3287713"/>
          <p14:tracePt t="10054" x="5643563" y="3305175"/>
          <p14:tracePt t="10061" x="5653088" y="3333750"/>
          <p14:tracePt t="10068" x="5670550" y="3360738"/>
          <p14:tracePt t="10075" x="5680075" y="3387725"/>
          <p14:tracePt t="10081" x="5680075" y="3397250"/>
          <p14:tracePt t="10088" x="5689600" y="3414713"/>
          <p14:tracePt t="10097" x="5689600" y="3424238"/>
          <p14:tracePt t="10103" x="5699125" y="3451225"/>
          <p14:tracePt t="10111" x="5699125" y="3460750"/>
          <p14:tracePt t="10116" x="5699125" y="3487738"/>
          <p14:tracePt t="10124" x="5699125" y="3506788"/>
          <p14:tracePt t="10131" x="5699125" y="3524250"/>
          <p14:tracePt t="10137" x="5699125" y="3543300"/>
          <p14:tracePt t="10144" x="5689600" y="3552825"/>
          <p14:tracePt t="10151" x="5670550" y="3570288"/>
          <p14:tracePt t="10161" x="5662613" y="3579813"/>
          <p14:tracePt t="10165" x="5653088" y="3589338"/>
          <p14:tracePt t="10172" x="5634038" y="3597275"/>
          <p14:tracePt t="10181" x="5626100" y="3606800"/>
          <p14:tracePt t="10185" x="5616575" y="3616325"/>
          <p14:tracePt t="10194" x="5589588" y="3625850"/>
          <p14:tracePt t="10200" x="5570538" y="3633788"/>
          <p14:tracePt t="10207" x="5561013" y="3633788"/>
          <p14:tracePt t="10213" x="5534025" y="3643313"/>
          <p14:tracePt t="10221" x="5516563" y="3652838"/>
          <p14:tracePt t="10228" x="5497513" y="3652838"/>
          <p14:tracePt t="10241" x="5470525" y="3662363"/>
          <p14:tracePt t="10248" x="5451475" y="3662363"/>
          <p14:tracePt t="10256" x="5424488" y="3662363"/>
          <p14:tracePt t="10263" x="5407025" y="3670300"/>
          <p14:tracePt t="10269" x="5387975" y="3670300"/>
          <p14:tracePt t="10277" x="5370513" y="3670300"/>
          <p14:tracePt t="10284" x="5334000" y="3670300"/>
          <p14:tracePt t="10297" x="5314950" y="3670300"/>
          <p14:tracePt t="10304" x="5297488" y="3670300"/>
          <p14:tracePt t="10312" x="5278438" y="3652838"/>
          <p14:tracePt t="10319" x="5268913" y="3652838"/>
          <p14:tracePt t="10325" x="5260975" y="3652838"/>
          <p14:tracePt t="10333" x="5251450" y="3643313"/>
          <p14:tracePt t="10346" x="5232400" y="3643313"/>
          <p14:tracePt t="10361" x="5232400" y="3633788"/>
          <p14:tracePt t="10375" x="5224463" y="3633788"/>
          <p14:tracePt t="10381" x="5214938" y="3625850"/>
          <p14:tracePt t="10395" x="5214938" y="3616325"/>
          <p14:tracePt t="14007" x="5195888" y="3606800"/>
          <p14:tracePt t="14013" x="5178425" y="3597275"/>
          <p14:tracePt t="14019" x="5151438" y="3579813"/>
          <p14:tracePt t="14025" x="5122863" y="3570288"/>
          <p14:tracePt t="14033" x="5105400" y="3533775"/>
          <p14:tracePt t="14040" x="5078413" y="3506788"/>
          <p14:tracePt t="14046" x="5022850" y="3460750"/>
          <p14:tracePt t="14055" x="4976813" y="3406775"/>
          <p14:tracePt t="14061" x="4940300" y="3341688"/>
          <p14:tracePt t="14069" x="4903788" y="3314700"/>
          <p14:tracePt t="14074" x="4886325" y="3268663"/>
          <p14:tracePt t="14082" x="4857750" y="3224213"/>
          <p14:tracePt t="14088" x="4840288" y="3178175"/>
          <p14:tracePt t="14095" x="4821238" y="3141663"/>
          <p14:tracePt t="14105" x="4813300" y="3122613"/>
          <p14:tracePt t="14109" x="4776788" y="3078163"/>
          <p14:tracePt t="14117" x="4767263" y="3049588"/>
          <p14:tracePt t="14123" x="4748213" y="3022600"/>
          <p14:tracePt t="14131" x="4748213" y="2995613"/>
          <p14:tracePt t="14138" x="4740275" y="2976563"/>
          <p14:tracePt t="14144" x="4711700" y="2940050"/>
          <p14:tracePt t="14155" x="4711700" y="2922588"/>
          <p14:tracePt t="14157" x="4703763" y="2903538"/>
          <p14:tracePt t="14166" x="4703763" y="2886075"/>
          <p14:tracePt t="14174" x="4694238" y="2867025"/>
          <p14:tracePt t="14179" x="4694238" y="2849563"/>
          <p14:tracePt t="14186" x="4694238" y="2830513"/>
          <p14:tracePt t="14201" x="4694238" y="2820988"/>
          <p14:tracePt t="14207" x="4694238" y="2794000"/>
          <p14:tracePt t="14214" x="4694238" y="2784475"/>
          <p14:tracePt t="14222" x="4694238" y="2776538"/>
          <p14:tracePt t="14229" x="4694238" y="2757488"/>
          <p14:tracePt t="14235" x="4694238" y="2747963"/>
          <p14:tracePt t="14256" x="4694238" y="2740025"/>
          <p14:tracePt t="14278" x="4684713" y="2740025"/>
          <p14:tracePt t="14298" x="4675188" y="2740025"/>
          <p14:tracePt t="14311" x="4657725" y="2747963"/>
          <p14:tracePt t="14318" x="4648200" y="2767013"/>
          <p14:tracePt t="14326" x="4638675" y="2767013"/>
          <p14:tracePt t="14333" x="4621213" y="2776538"/>
          <p14:tracePt t="14339" x="4602163" y="2803525"/>
          <p14:tracePt t="14346" x="4584700" y="2813050"/>
          <p14:tracePt t="14355" x="4565650" y="2830513"/>
          <p14:tracePt t="14360" x="4557713" y="2849563"/>
          <p14:tracePt t="14368" x="4548188" y="2849563"/>
          <p14:tracePt t="14375" x="4521200" y="2867025"/>
          <p14:tracePt t="14383" x="4502150" y="2876550"/>
          <p14:tracePt t="14389" x="4484688" y="2886075"/>
          <p14:tracePt t="14395" x="4448175" y="2903538"/>
          <p14:tracePt t="14402" x="4429125" y="2922588"/>
          <p14:tracePt t="14409" x="4402138" y="2930525"/>
          <p14:tracePt t="14416" x="4375150" y="2949575"/>
          <p14:tracePt t="14423" x="4329113" y="2976563"/>
          <p14:tracePt t="14430" x="4283075" y="2995613"/>
          <p14:tracePt t="14437" x="4237038" y="3022600"/>
          <p14:tracePt t="14444" x="4192588" y="3041650"/>
          <p14:tracePt t="14452" x="4164013" y="3049588"/>
          <p14:tracePt t="14458" x="4119563" y="3068638"/>
          <p14:tracePt t="14466" x="4090988" y="3086100"/>
          <p14:tracePt t="14472" x="4044950" y="3095625"/>
          <p14:tracePt t="14481" x="4017963" y="3105150"/>
          <p14:tracePt t="14489" x="3990975" y="3114675"/>
          <p14:tracePt t="14493" x="3954463" y="3122613"/>
          <p14:tracePt t="14500" x="3927475" y="3122613"/>
          <p14:tracePt t="14507" x="3898900" y="3132138"/>
          <p14:tracePt t="14515" x="3890963" y="3132138"/>
          <p14:tracePt t="14522" x="3871913" y="3141663"/>
          <p14:tracePt t="14528" x="3854450" y="3141663"/>
          <p14:tracePt t="14535" x="3825875" y="3141663"/>
          <p14:tracePt t="14542" x="3817938" y="3141663"/>
          <p14:tracePt t="14550" x="3798888" y="3141663"/>
          <p14:tracePt t="14556" x="3789363" y="3141663"/>
          <p14:tracePt t="14572" x="3781425" y="3141663"/>
          <p14:tracePt t="14577" x="3771900" y="3141663"/>
          <p14:tracePt t="14583" x="3762375" y="3141663"/>
          <p14:tracePt t="14591" x="3752850" y="3141663"/>
          <p14:tracePt t="14598" x="3744913" y="3141663"/>
          <p14:tracePt t="14605" x="3735388" y="3141663"/>
          <p14:tracePt t="14621" x="3716338" y="3141663"/>
          <p14:tracePt t="14634" x="3708400" y="3141663"/>
          <p14:tracePt t="14647" x="3698875" y="3141663"/>
          <p14:tracePt t="14655" x="3698875" y="3132138"/>
          <p14:tracePt t="14660" x="3679825" y="3122613"/>
          <p14:tracePt t="14674" x="3679825" y="3114675"/>
          <p14:tracePt t="14682" x="3679825" y="3095625"/>
          <p14:tracePt t="15240" x="3698875" y="3078163"/>
          <p14:tracePt t="15246" x="3744913" y="3059113"/>
          <p14:tracePt t="15254" x="3771900" y="3041650"/>
          <p14:tracePt t="15260" x="3817938" y="3022600"/>
          <p14:tracePt t="15268" x="3890963" y="3005138"/>
          <p14:tracePt t="15274" x="4027488" y="2959100"/>
          <p14:tracePt t="15281" x="4137025" y="2930525"/>
          <p14:tracePt t="15287" x="4256088" y="2894013"/>
          <p14:tracePt t="15295" x="4346575" y="2894013"/>
          <p14:tracePt t="15304" x="4456113" y="2886075"/>
          <p14:tracePt t="15309" x="4548188" y="2886075"/>
          <p14:tracePt t="15316" x="4594225" y="2886075"/>
          <p14:tracePt t="15323" x="4648200" y="2886075"/>
          <p14:tracePt t="15330" x="4675188" y="2886075"/>
          <p14:tracePt t="15337" x="4730750" y="2886075"/>
          <p14:tracePt t="15344" x="4757738" y="2886075"/>
          <p14:tracePt t="15351" x="4784725" y="2886075"/>
          <p14:tracePt t="15358" x="4803775" y="2894013"/>
          <p14:tracePt t="15366" x="4821238" y="2903538"/>
          <p14:tracePt t="15372" x="4857750" y="2903538"/>
          <p14:tracePt t="15379" x="4876800" y="2913063"/>
          <p14:tracePt t="15385" x="4895850" y="2930525"/>
          <p14:tracePt t="15393" x="4922838" y="2940050"/>
          <p14:tracePt t="15400" x="4940300" y="2959100"/>
          <p14:tracePt t="15406" x="4986338" y="2986088"/>
          <p14:tracePt t="15413" x="5005388" y="2995613"/>
          <p14:tracePt t="15420" x="5022850" y="3013075"/>
          <p14:tracePt t="15428" x="5041900" y="3041650"/>
          <p14:tracePt t="15434" x="5078413" y="3068638"/>
          <p14:tracePt t="15441" x="5095875" y="3095625"/>
          <p14:tracePt t="15448" x="5114925" y="3114675"/>
          <p14:tracePt t="15455" x="5122863" y="3141663"/>
          <p14:tracePt t="15463" x="5141913" y="3168650"/>
          <p14:tracePt t="15470" x="5151438" y="3187700"/>
          <p14:tracePt t="15476" x="5159375" y="3214688"/>
          <p14:tracePt t="15483" x="5168900" y="3232150"/>
          <p14:tracePt t="15490" x="5168900" y="3251200"/>
          <p14:tracePt t="15497" x="5168900" y="3268663"/>
          <p14:tracePt t="15504" x="5187950" y="3297238"/>
          <p14:tracePt t="15512" x="5187950" y="3305175"/>
          <p14:tracePt t="15518" x="5187950" y="3314700"/>
          <p14:tracePt t="15526" x="5195888" y="3333750"/>
          <p14:tracePt t="15532" x="5195888" y="3351213"/>
          <p14:tracePt t="15540" x="5195888" y="3370263"/>
          <p14:tracePt t="15555" x="5195888" y="3387725"/>
          <p14:tracePt t="15561" x="5195888" y="3397250"/>
          <p14:tracePt t="15567" x="5187950" y="3414713"/>
          <p14:tracePt t="15573" x="5178425" y="3433763"/>
          <p14:tracePt t="15581" x="5178425" y="3443288"/>
          <p14:tracePt t="15589" x="5159375" y="3460750"/>
          <p14:tracePt t="15595" x="5159375" y="3479800"/>
          <p14:tracePt t="15604" x="5122863" y="3487738"/>
          <p14:tracePt t="15609" x="5114925" y="3516313"/>
          <p14:tracePt t="15616" x="5086350" y="3533775"/>
          <p14:tracePt t="15622" x="5059363" y="3560763"/>
          <p14:tracePt t="15629" x="5013325" y="3579813"/>
          <p14:tracePt t="15637" x="4968875" y="3597275"/>
          <p14:tracePt t="15644" x="4922838" y="3633788"/>
          <p14:tracePt t="15651" x="4876800" y="3662363"/>
          <p14:tracePt t="15657" x="4813300" y="3670300"/>
          <p14:tracePt t="15664" x="4748213" y="3706813"/>
          <p14:tracePt t="15673" x="4694238" y="3725863"/>
          <p14:tracePt t="15680" x="4648200" y="3735388"/>
          <p14:tracePt t="15687" x="4521200" y="3743325"/>
          <p14:tracePt t="15693" x="4392613" y="3743325"/>
          <p14:tracePt t="15701" x="4246563" y="3743325"/>
          <p14:tracePt t="15706" x="4156075" y="3743325"/>
          <p14:tracePt t="15713" x="4083050" y="3743325"/>
          <p14:tracePt t="15721" x="3963988" y="3716338"/>
          <p14:tracePt t="15727" x="3871913" y="3698875"/>
          <p14:tracePt t="15734" x="3835400" y="3679825"/>
          <p14:tracePt t="15741" x="3798888" y="3670300"/>
          <p14:tracePt t="15748" x="3762375" y="3633788"/>
          <p14:tracePt t="15754" x="3744913" y="3616325"/>
          <p14:tracePt t="15763" x="3716338" y="3589338"/>
          <p14:tracePt t="15771" x="3708400" y="3560763"/>
          <p14:tracePt t="15776" x="3689350" y="3497263"/>
          <p14:tracePt t="15784" x="3679825" y="3460750"/>
          <p14:tracePt t="15790" x="3662363" y="3414713"/>
          <p14:tracePt t="15797" x="3662363" y="3397250"/>
          <p14:tracePt t="15804" x="3662363" y="3351213"/>
          <p14:tracePt t="15810" x="3662363" y="3333750"/>
          <p14:tracePt t="15817" x="3662363" y="3305175"/>
          <p14:tracePt t="15824" x="3671888" y="3278188"/>
          <p14:tracePt t="15832" x="3679825" y="3268663"/>
          <p14:tracePt t="15839" x="3689350" y="3251200"/>
          <p14:tracePt t="15845" x="3698875" y="3232150"/>
          <p14:tracePt t="15854" x="3716338" y="3195638"/>
          <p14:tracePt t="15859" x="3725863" y="3178175"/>
          <p14:tracePt t="15866" x="3752850" y="3151188"/>
          <p14:tracePt t="15873" x="3808413" y="3114675"/>
          <p14:tracePt t="15879" x="3854450" y="3095625"/>
          <p14:tracePt t="15889" x="3898900" y="3068638"/>
          <p14:tracePt t="15894" x="4008438" y="3022600"/>
          <p14:tracePt t="15901" x="4173538" y="2976563"/>
          <p14:tracePt t="15907" x="4448175" y="2886075"/>
          <p14:tracePt t="15915" x="4776788" y="2830513"/>
          <p14:tracePt t="15923" x="4959350" y="2794000"/>
          <p14:tracePt t="15928" x="5187950" y="2767013"/>
          <p14:tracePt t="15936" x="5334000" y="2747963"/>
          <p14:tracePt t="15942" x="5451475" y="2740025"/>
          <p14:tracePt t="15950" x="5524500" y="2740025"/>
          <p14:tracePt t="15957" x="5634038" y="2740025"/>
          <p14:tracePt t="15963" x="5745163" y="2757488"/>
          <p14:tracePt t="15970" x="5789613" y="2767013"/>
          <p14:tracePt t="15978" x="5872163" y="2803525"/>
          <p14:tracePt t="15987" x="5918200" y="2830513"/>
          <p14:tracePt t="15991" x="5945188" y="2849563"/>
          <p14:tracePt t="15998" x="5972175" y="2886075"/>
          <p14:tracePt t="16006" x="6008688" y="2894013"/>
          <p14:tracePt t="16012" x="6027738" y="2913063"/>
          <p14:tracePt t="16020" x="6037263" y="2930525"/>
          <p14:tracePt t="16026" x="6045200" y="2940050"/>
          <p14:tracePt t="16033" x="6054725" y="2968625"/>
          <p14:tracePt t="16041" x="6064250" y="2986088"/>
          <p14:tracePt t="16047" x="6081713" y="3005138"/>
          <p14:tracePt t="16055" x="6081713" y="3013075"/>
          <p14:tracePt t="16061" x="6081713" y="3041650"/>
          <p14:tracePt t="16068" x="6091238" y="3059113"/>
          <p14:tracePt t="16075" x="6091238" y="3078163"/>
          <p14:tracePt t="16089" x="6091238" y="3105150"/>
          <p14:tracePt t="16096" x="6091238" y="3122613"/>
          <p14:tracePt t="16104" x="6091238" y="3151188"/>
          <p14:tracePt t="16110" x="6091238" y="3168650"/>
          <p14:tracePt t="16117" x="6081713" y="3187700"/>
          <p14:tracePt t="16124" x="6081713" y="3205163"/>
          <p14:tracePt t="16131" x="6064250" y="3241675"/>
          <p14:tracePt t="16139" x="6064250" y="3260725"/>
          <p14:tracePt t="16145" x="6054725" y="3260725"/>
          <p14:tracePt t="16152" x="6037263" y="3278188"/>
          <p14:tracePt t="16159" x="6037263" y="3297238"/>
          <p14:tracePt t="16165" x="6027738" y="3305175"/>
          <p14:tracePt t="16173" x="6018213" y="3314700"/>
          <p14:tracePt t="16180" x="6008688" y="3333750"/>
          <p14:tracePt t="16187" x="5991225" y="3351213"/>
          <p14:tracePt t="16193" x="5981700" y="3351213"/>
          <p14:tracePt t="16200" x="5972175" y="3370263"/>
          <p14:tracePt t="16208" x="5954713" y="3378200"/>
          <p14:tracePt t="16215" x="5935663" y="3397250"/>
          <p14:tracePt t="16221" x="5918200" y="3414713"/>
          <p14:tracePt t="16228" x="5891213" y="3433763"/>
          <p14:tracePt t="16237" x="5854700" y="3460750"/>
          <p14:tracePt t="16244" x="5808663" y="3479800"/>
          <p14:tracePt t="16250" x="5762625" y="3506788"/>
          <p14:tracePt t="16257" x="5716588" y="3524250"/>
          <p14:tracePt t="16264" x="5680075" y="3552825"/>
          <p14:tracePt t="16270" x="5634038" y="3552825"/>
          <p14:tracePt t="16278" x="5589588" y="3570288"/>
          <p14:tracePt t="16285" x="5553075" y="3570288"/>
          <p14:tracePt t="16291" x="5524500" y="3570288"/>
          <p14:tracePt t="16299" x="5487988" y="3570288"/>
          <p14:tracePt t="16305" x="5470525" y="3570288"/>
          <p14:tracePt t="16313" x="5461000" y="3570288"/>
          <p14:tracePt t="16320" x="5424488" y="3570288"/>
          <p14:tracePt t="16326" x="5397500" y="3560763"/>
          <p14:tracePt t="16333" x="5378450" y="3552825"/>
          <p14:tracePt t="16340" x="5370513" y="3543300"/>
          <p14:tracePt t="16347" x="5341938" y="3524250"/>
          <p14:tracePt t="16354" x="5324475" y="3506788"/>
          <p14:tracePt t="16361" x="5305425" y="3470275"/>
          <p14:tracePt t="16370" x="5278438" y="3433763"/>
          <p14:tracePt t="16375" x="5268913" y="3397250"/>
          <p14:tracePt t="16382" x="5251450" y="3341688"/>
          <p14:tracePt t="16389" x="5232400" y="3278188"/>
          <p14:tracePt t="16396" x="5224463" y="3241675"/>
          <p14:tracePt t="16403" x="5224463" y="3187700"/>
          <p14:tracePt t="16410" x="5224463" y="3141663"/>
          <p14:tracePt t="16417" x="5224463" y="3086100"/>
          <p14:tracePt t="16423" x="5241925" y="3041650"/>
          <p14:tracePt t="16431" x="5251450" y="3013075"/>
          <p14:tracePt t="16438" x="5268913" y="2968625"/>
          <p14:tracePt t="16445" x="5287963" y="2922588"/>
          <p14:tracePt t="16453" x="5314950" y="2894013"/>
          <p14:tracePt t="16458" x="5341938" y="2849563"/>
          <p14:tracePt t="16465" x="5378450" y="2830513"/>
          <p14:tracePt t="16473" x="5424488" y="2794000"/>
          <p14:tracePt t="16479" x="5470525" y="2767013"/>
          <p14:tracePt t="16486" x="5497513" y="2747963"/>
          <p14:tracePt t="16493" x="5524500" y="2740025"/>
          <p14:tracePt t="16500" x="5561013" y="2720975"/>
          <p14:tracePt t="16507" x="5616575" y="2711450"/>
          <p14:tracePt t="16514" x="5653088" y="2711450"/>
          <p14:tracePt t="16521" x="5689600" y="2693988"/>
          <p14:tracePt t="16528" x="5708650" y="2693988"/>
          <p14:tracePt t="16536" x="5735638" y="2693988"/>
          <p14:tracePt t="16542" x="5762625" y="2703513"/>
          <p14:tracePt t="16548" x="5789613" y="2720975"/>
          <p14:tracePt t="16556" x="5826125" y="2740025"/>
          <p14:tracePt t="16563" x="5845175" y="2757488"/>
          <p14:tracePt t="16571" x="5854700" y="2794000"/>
          <p14:tracePt t="16577" x="5862638" y="2813050"/>
          <p14:tracePt t="16584" x="5881688" y="2840038"/>
          <p14:tracePt t="16591" x="5908675" y="2867025"/>
          <p14:tracePt t="16597" x="5918200" y="2903538"/>
          <p14:tracePt t="16605" x="5918200" y="2930525"/>
          <p14:tracePt t="16611" x="5927725" y="2949575"/>
          <p14:tracePt t="16619" x="5935663" y="2968625"/>
          <p14:tracePt t="16625" x="5935663" y="2976563"/>
          <p14:tracePt t="16633" x="5935663" y="2995613"/>
          <p14:tracePt t="16646" x="5935663" y="3005138"/>
          <p14:tracePt t="16654" x="5935663" y="3013075"/>
          <p14:tracePt t="16660" x="5935663" y="3022600"/>
          <p14:tracePt t="16669" x="5935663" y="3032125"/>
          <p14:tracePt t="16674" x="5935663" y="3041650"/>
          <p14:tracePt t="16681" x="5935663" y="3049588"/>
          <p14:tracePt t="17158" x="6027738" y="3013075"/>
          <p14:tracePt t="17163" x="6154738" y="2968625"/>
          <p14:tracePt t="17170" x="6273800" y="2922588"/>
          <p14:tracePt t="17178" x="6383338" y="2913063"/>
          <p14:tracePt t="17185" x="6529388" y="2867025"/>
          <p14:tracePt t="17192" x="6657975" y="2867025"/>
          <p14:tracePt t="17198" x="6711950" y="2867025"/>
          <p14:tracePt t="17206" x="6777038" y="2867025"/>
          <p14:tracePt t="17213" x="6850063" y="2867025"/>
          <p14:tracePt t="17219" x="6931025" y="2876550"/>
          <p14:tracePt t="17226" x="6967538" y="2894013"/>
          <p14:tracePt t="17234" x="7013575" y="2903538"/>
          <p14:tracePt t="17241" x="7050088" y="2913063"/>
          <p14:tracePt t="17248" x="7069138" y="2922588"/>
          <p14:tracePt t="17255" x="7113588" y="2930525"/>
          <p14:tracePt t="17262" x="7132638" y="2940050"/>
          <p14:tracePt t="17269" x="7150100" y="2949575"/>
          <p14:tracePt t="17275" x="7169150" y="2959100"/>
          <p14:tracePt t="17284" x="7205663" y="2976563"/>
          <p14:tracePt t="17290" x="7232650" y="2976563"/>
          <p14:tracePt t="17296" x="7251700" y="3005138"/>
          <p14:tracePt t="17304" x="7288213" y="3013075"/>
          <p14:tracePt t="17311" x="7315200" y="3022600"/>
          <p14:tracePt t="17318" x="7342188" y="3049588"/>
          <p14:tracePt t="17324" x="7370763" y="3086100"/>
          <p14:tracePt t="17331" x="7397750" y="3114675"/>
          <p14:tracePt t="17338" x="7424738" y="3151188"/>
          <p14:tracePt t="17346" x="7434263" y="3168650"/>
          <p14:tracePt t="17354" x="7461250" y="3205163"/>
          <p14:tracePt t="17359" x="7480300" y="3241675"/>
          <p14:tracePt t="17367" x="7497763" y="3278188"/>
          <p14:tracePt t="17373" x="7507288" y="3314700"/>
          <p14:tracePt t="17381" x="7534275" y="3341688"/>
          <p14:tracePt t="17387" x="7534275" y="3370263"/>
          <p14:tracePt t="17394" x="7543800" y="3414713"/>
          <p14:tracePt t="17401" x="7553325" y="3443288"/>
          <p14:tracePt t="17408" x="7553325" y="3479800"/>
          <p14:tracePt t="17415" x="7553325" y="3497263"/>
          <p14:tracePt t="17422" x="7553325" y="3533775"/>
          <p14:tracePt t="17429" x="7553325" y="3560763"/>
          <p14:tracePt t="17436" x="7553325" y="3579813"/>
          <p14:tracePt t="17443" x="7543800" y="3616325"/>
          <p14:tracePt t="17452" x="7534275" y="3633788"/>
          <p14:tracePt t="17457" x="7516813" y="3652838"/>
          <p14:tracePt t="17463" x="7516813" y="3679825"/>
          <p14:tracePt t="17471" x="7497763" y="3689350"/>
          <p14:tracePt t="17479" x="7488238" y="3706813"/>
          <p14:tracePt t="17486" x="7488238" y="3735388"/>
          <p14:tracePt t="17492" x="7470775" y="3743325"/>
          <p14:tracePt t="17498" x="7451725" y="3762375"/>
          <p14:tracePt t="17508" x="7443788" y="3779838"/>
          <p14:tracePt t="17513" x="7415213" y="3789363"/>
          <p14:tracePt t="17520" x="7407275" y="3816350"/>
          <p14:tracePt t="17527" x="7378700" y="3825875"/>
          <p14:tracePt t="17536" x="7370763" y="3844925"/>
          <p14:tracePt t="17541" x="7334250" y="3852863"/>
          <p14:tracePt t="17548" x="7315200" y="3852863"/>
          <p14:tracePt t="17555" x="7296150" y="3862388"/>
          <p14:tracePt t="17562" x="7269163" y="3862388"/>
          <p14:tracePt t="17569" x="7223125" y="3871913"/>
          <p14:tracePt t="17575" x="7186613" y="3871913"/>
          <p14:tracePt t="17582" x="7150100" y="3871913"/>
          <p14:tracePt t="17589" x="7113588" y="3871913"/>
          <p14:tracePt t="17596" x="7059613" y="3862388"/>
          <p14:tracePt t="17604" x="7032625" y="3852863"/>
          <p14:tracePt t="17611" x="6996113" y="3825875"/>
          <p14:tracePt t="17619" x="6950075" y="3779838"/>
          <p14:tracePt t="17624" x="6886575" y="3716338"/>
          <p14:tracePt t="17632" x="6858000" y="3670300"/>
          <p14:tracePt t="17638" x="6804025" y="3589338"/>
          <p14:tracePt t="17645" x="6748463" y="3433763"/>
          <p14:tracePt t="17652" x="6731000" y="3341688"/>
          <p14:tracePt t="17659" x="6721475" y="3268663"/>
          <p14:tracePt t="17669" x="6721475" y="3187700"/>
          <p14:tracePt t="17673" x="6721475" y="3095625"/>
          <p14:tracePt t="17681" x="6721475" y="3022600"/>
          <p14:tracePt t="17687" x="6740525" y="2959100"/>
          <p14:tracePt t="17694" x="6757988" y="2913063"/>
          <p14:tracePt t="17702" x="6784975" y="2857500"/>
          <p14:tracePt t="17708" x="6804025" y="2813050"/>
          <p14:tracePt t="17714" x="6858000" y="2776538"/>
          <p14:tracePt t="17722" x="6923088" y="2703513"/>
          <p14:tracePt t="17729" x="6950075" y="2684463"/>
          <p14:tracePt t="17736" x="7023100" y="2638425"/>
          <p14:tracePt t="17743" x="7086600" y="2601913"/>
          <p14:tracePt t="17750" x="7150100" y="2574925"/>
          <p14:tracePt t="17756" x="7215188" y="2538413"/>
          <p14:tracePt t="17764" x="7278688" y="2520950"/>
          <p14:tracePt t="17771" x="7370763" y="2492375"/>
          <p14:tracePt t="17777" x="7470775" y="2484438"/>
          <p14:tracePt t="17785" x="7543800" y="2474913"/>
          <p14:tracePt t="17791" x="7597775" y="2474913"/>
          <p14:tracePt t="17798" x="7689850" y="2455863"/>
          <p14:tracePt t="17805" x="7735888" y="2455863"/>
          <p14:tracePt t="17812" x="7808913" y="2455863"/>
          <p14:tracePt t="17820" x="7853363" y="2484438"/>
          <p14:tracePt t="17826" x="7881938" y="2492375"/>
          <p14:tracePt t="17833" x="7908925" y="2501900"/>
          <p14:tracePt t="17839" x="7926388" y="2520950"/>
          <p14:tracePt t="17846" x="7962900" y="2538413"/>
          <p14:tracePt t="17854" x="7981950" y="2565400"/>
          <p14:tracePt t="17861" x="7999413" y="2593975"/>
          <p14:tracePt t="17868" x="8018463" y="2611438"/>
          <p14:tracePt t="17874" x="8045450" y="2638425"/>
          <p14:tracePt t="17881" x="8064500" y="2684463"/>
          <p14:tracePt t="17889" x="8072438" y="2703513"/>
          <p14:tracePt t="17896" x="8091488" y="2720975"/>
          <p14:tracePt t="17903" x="8101013" y="2767013"/>
          <p14:tracePt t="17909" x="8101013" y="2794000"/>
          <p14:tracePt t="17916" x="8101013" y="2820988"/>
          <p14:tracePt t="17923" x="8101013" y="2867025"/>
          <p14:tracePt t="17930" x="8101013" y="2903538"/>
          <p14:tracePt t="17937" x="8101013" y="2949575"/>
          <p14:tracePt t="17944" x="8101013" y="2976563"/>
          <p14:tracePt t="17951" x="8091488" y="3005138"/>
          <p14:tracePt t="17959" x="8081963" y="3022600"/>
          <p14:tracePt t="17965" x="8072438" y="3068638"/>
          <p14:tracePt t="17972" x="8054975" y="3095625"/>
          <p14:tracePt t="17978" x="8027988" y="3132138"/>
          <p14:tracePt t="17987" x="8008938" y="3141663"/>
          <p14:tracePt t="17993" x="7991475" y="3168650"/>
          <p14:tracePt t="18002" x="7962900" y="3187700"/>
          <p14:tracePt t="18006" x="7945438" y="3214688"/>
          <p14:tracePt t="18014" x="7908925" y="3224213"/>
          <p14:tracePt t="18022" x="7889875" y="3232150"/>
          <p14:tracePt t="18028" x="7853363" y="3241675"/>
          <p14:tracePt t="18035" x="7808913" y="3251200"/>
          <p14:tracePt t="18041" x="7780338" y="3260725"/>
          <p14:tracePt t="18049" x="7735888" y="3260725"/>
          <p14:tracePt t="18056" x="7707313" y="3268663"/>
          <p14:tracePt t="18071" x="7653338" y="3268663"/>
          <p14:tracePt t="18077" x="7616825" y="3268663"/>
          <p14:tracePt t="18085" x="7597775" y="3268663"/>
          <p14:tracePt t="18090" x="7570788" y="3268663"/>
          <p14:tracePt t="18097" x="7543800" y="3268663"/>
          <p14:tracePt t="18104" x="7524750" y="3268663"/>
          <p14:tracePt t="18111" x="7516813" y="3268663"/>
          <p14:tracePt t="18120" x="7507288" y="3268663"/>
          <p14:tracePt t="18125" x="7497763" y="3268663"/>
          <p14:tracePt t="18134" x="7488238" y="3260725"/>
          <p14:tracePt t="18146" x="7480300" y="3260725"/>
          <p14:tracePt t="18160" x="7470775" y="3251200"/>
          <p14:tracePt t="18167" x="7461250" y="3241675"/>
          <p14:tracePt t="18182" x="7461250" y="3232150"/>
          <p14:tracePt t="18520" x="7534275" y="3187700"/>
          <p14:tracePt t="18527" x="7643813" y="3132138"/>
          <p14:tracePt t="18535" x="7780338" y="3086100"/>
          <p14:tracePt t="18541" x="7899400" y="3032125"/>
          <p14:tracePt t="18548" x="8027988" y="2995613"/>
          <p14:tracePt t="18554" x="8210550" y="2949575"/>
          <p14:tracePt t="18562" x="8337550" y="2922588"/>
          <p14:tracePt t="18569" x="8456613" y="2894013"/>
          <p14:tracePt t="18575" x="8585200" y="2886075"/>
          <p14:tracePt t="18584" x="8712200" y="2849563"/>
          <p14:tracePt t="18588" x="8858250" y="2849563"/>
          <p14:tracePt t="18597" x="8996363" y="2820988"/>
          <p14:tracePt t="18603" x="9086850" y="2820988"/>
          <p14:tracePt t="18610" x="9215438" y="2820988"/>
          <p14:tracePt t="18617" x="9269413" y="2820988"/>
          <p14:tracePt t="18624" x="9342438" y="2820988"/>
          <p14:tracePt t="18632" x="9388475" y="2820988"/>
          <p14:tracePt t="18639" x="9424988" y="2830513"/>
          <p14:tracePt t="18646" x="9461500" y="2857500"/>
          <p14:tracePt t="18652" x="9478963" y="2867025"/>
          <p14:tracePt t="18658" x="9498013" y="2886075"/>
          <p14:tracePt t="18667" x="9515475" y="2894013"/>
          <p14:tracePt t="18674" x="9534525" y="2913063"/>
          <p14:tracePt t="18680" x="9551988" y="2913063"/>
          <p14:tracePt t="18686" x="9561513" y="2930525"/>
          <p14:tracePt t="18693" x="9571038" y="2949575"/>
          <p14:tracePt t="18701" x="9580563" y="2959100"/>
          <p14:tracePt t="18708" x="9598025" y="2986088"/>
          <p14:tracePt t="18715" x="9598025" y="3005138"/>
          <p14:tracePt t="18723" x="9607550" y="3013075"/>
          <p14:tracePt t="18729" x="9607550" y="3032125"/>
          <p14:tracePt t="18736" x="9625013" y="3049588"/>
          <p14:tracePt t="18743" x="9625013" y="3068638"/>
          <p14:tracePt t="18751" x="9625013" y="3086100"/>
          <p14:tracePt t="18756" x="9634538" y="3086100"/>
          <p14:tracePt t="18764" x="9634538" y="3114675"/>
          <p14:tracePt t="18771" x="9634538" y="3141663"/>
          <p14:tracePt t="18777" x="9634538" y="3178175"/>
          <p14:tracePt t="18785" x="9634538" y="3214688"/>
          <p14:tracePt t="18792" x="9634538" y="3232150"/>
          <p14:tracePt t="18801" x="9634538" y="3268663"/>
          <p14:tracePt t="18806" x="9634538" y="3297238"/>
          <p14:tracePt t="18814" x="9625013" y="3324225"/>
          <p14:tracePt t="18819" x="9617075" y="3351213"/>
          <p14:tracePt t="18826" x="9598025" y="3387725"/>
          <p14:tracePt t="18834" x="9598025" y="3414713"/>
          <p14:tracePt t="18841" x="9580563" y="3443288"/>
          <p14:tracePt t="18847" x="9561513" y="3460750"/>
          <p14:tracePt t="18854" x="9544050" y="3506788"/>
          <p14:tracePt t="18862" x="9507538" y="3543300"/>
          <p14:tracePt t="18868" x="9461500" y="3589338"/>
          <p14:tracePt t="18875" x="9398000" y="3625850"/>
          <p14:tracePt t="18886" x="9332913" y="3662363"/>
          <p14:tracePt t="18889" x="9269413" y="3679825"/>
          <p14:tracePt t="18897" x="9186863" y="3716338"/>
          <p14:tracePt t="18903" x="9059863" y="3762375"/>
          <p14:tracePt t="18910" x="8913813" y="3779838"/>
          <p14:tracePt t="18917" x="8785225" y="3789363"/>
          <p14:tracePt t="18924" x="8675688" y="3789363"/>
          <p14:tracePt t="18930" x="8539163" y="3789363"/>
          <p14:tracePt t="18937" x="8410575" y="3752850"/>
          <p14:tracePt t="18944" x="8301038" y="3725863"/>
          <p14:tracePt t="18952" x="8256588" y="3706813"/>
          <p14:tracePt t="18959" x="8174038" y="3652838"/>
          <p14:tracePt t="18965" x="8101013" y="3597275"/>
          <p14:tracePt t="18973" x="8035925" y="3533775"/>
          <p14:tracePt t="18979" x="7981950" y="3470275"/>
          <p14:tracePt t="18987" x="7972425" y="3406775"/>
          <p14:tracePt t="18993" x="7962900" y="3360738"/>
          <p14:tracePt t="19000" x="7954963" y="3324225"/>
          <p14:tracePt t="19007" x="7954963" y="3278188"/>
          <p14:tracePt t="19014" x="7954963" y="3260725"/>
          <p14:tracePt t="19021" x="7954963" y="3224213"/>
          <p14:tracePt t="19028" x="7954963" y="3195638"/>
          <p14:tracePt t="19035" x="7954963" y="3159125"/>
          <p14:tracePt t="19042" x="7962900" y="3159125"/>
          <p14:tracePt t="19050" x="7962900" y="3132138"/>
          <p14:tracePt t="19056" x="7972425" y="3114675"/>
          <p14:tracePt t="19063" x="7991475" y="3078163"/>
          <p14:tracePt t="19070" x="7999413" y="3059113"/>
          <p14:tracePt t="19077" x="8018463" y="3041650"/>
          <p14:tracePt t="19084" x="8035925" y="3013075"/>
          <p14:tracePt t="19090" x="8072438" y="2986088"/>
          <p14:tracePt t="19098" x="8101013" y="2959100"/>
          <p14:tracePt t="19105" x="8147050" y="2930525"/>
          <p14:tracePt t="19111" x="8264525" y="2857500"/>
          <p14:tracePt t="19119" x="8383588" y="2820988"/>
          <p14:tracePt t="19125" x="8512175" y="2776538"/>
          <p14:tracePt t="19134" x="8612188" y="2747963"/>
          <p14:tracePt t="19140" x="8685213" y="2730500"/>
          <p14:tracePt t="19146" x="8775700" y="2730500"/>
          <p14:tracePt t="19153" x="8821738" y="2740025"/>
          <p14:tracePt t="19160" x="8848725" y="2740025"/>
          <p14:tracePt t="19168" x="8894763" y="2747963"/>
          <p14:tracePt t="19174" x="8921750" y="2767013"/>
          <p14:tracePt t="19181" x="8940800" y="2784475"/>
          <p14:tracePt t="19188" x="8959850" y="2794000"/>
          <p14:tracePt t="19195" x="8977313" y="2830513"/>
          <p14:tracePt t="19203" x="8986838" y="2830513"/>
          <p14:tracePt t="19209" x="8996363" y="2849563"/>
          <p14:tracePt t="19217" x="9004300" y="2886075"/>
          <p14:tracePt t="19223" x="9013825" y="2913063"/>
          <p14:tracePt t="19230" x="9013825" y="2930525"/>
          <p14:tracePt t="19238" x="9023350" y="2949575"/>
          <p14:tracePt t="19244" x="9023350" y="2976563"/>
          <p14:tracePt t="19251" x="9023350" y="3022600"/>
          <p14:tracePt t="19258" x="9023350" y="3049588"/>
          <p14:tracePt t="19267" x="9023350" y="3078163"/>
          <p14:tracePt t="19272" x="9023350" y="3105150"/>
          <p14:tracePt t="19280" x="9004300" y="3151188"/>
          <p14:tracePt t="19286" x="8996363" y="3178175"/>
          <p14:tracePt t="19293" x="8986838" y="3214688"/>
          <p14:tracePt t="19300" x="8959850" y="3241675"/>
          <p14:tracePt t="19307" x="8931275" y="3268663"/>
          <p14:tracePt t="19314" x="8913813" y="3297238"/>
          <p14:tracePt t="19320" x="8877300" y="3324225"/>
          <p14:tracePt t="19328" x="8858250" y="3341688"/>
          <p14:tracePt t="19335" x="8831263" y="3360738"/>
          <p14:tracePt t="19342" x="8785225" y="3378200"/>
          <p14:tracePt t="19351" x="8739188" y="3397250"/>
          <p14:tracePt t="19356" x="8702675" y="3406775"/>
          <p14:tracePt t="19364" x="8621713" y="3424238"/>
          <p14:tracePt t="19371" x="8548688" y="3424238"/>
          <p14:tracePt t="19376" x="8502650" y="3414713"/>
          <p14:tracePt t="19384" x="8466138" y="3397250"/>
          <p14:tracePt t="19391" x="8420100" y="3387725"/>
          <p14:tracePt t="19399" x="8374063" y="3360738"/>
          <p14:tracePt t="19404" x="8337550" y="3314700"/>
          <p14:tracePt t="19412" x="8320088" y="3305175"/>
          <p14:tracePt t="19419" x="8301038" y="3287713"/>
          <p14:tracePt t="19425" x="8293100" y="3268663"/>
          <p14:tracePt t="19435" x="8274050" y="3260725"/>
          <p14:tracePt t="19439" x="8264525" y="3251200"/>
          <p14:tracePt t="19446" x="8247063" y="3241675"/>
          <p14:tracePt t="19453" x="8247063" y="3224213"/>
          <p14:tracePt t="19460" x="8247063" y="3214688"/>
          <p14:tracePt t="19467" x="8237538" y="3205163"/>
          <p14:tracePt t="19474" x="8228013" y="3205163"/>
          <p14:tracePt t="19481" x="8220075" y="3187700"/>
          <p14:tracePt t="19488" x="8220075" y="3178175"/>
          <p14:tracePt t="19494" x="8220075" y="3168650"/>
          <p14:tracePt t="19502" x="8220075" y="3159125"/>
          <p14:tracePt t="19509" x="8210550" y="3141663"/>
          <p14:tracePt t="19522" x="8210550" y="3132138"/>
          <p14:tracePt t="19537" x="8201025" y="3122613"/>
          <p14:tracePt t="19551" x="8201025" y="3114675"/>
          <p14:tracePt t="19557" x="8201025" y="310515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FB921F-E9EE-4169-9320-D1C70E957E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560" y="354174"/>
            <a:ext cx="7276879" cy="6149652"/>
          </a:xfr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8A92CC2C-89CF-4399-864A-C3CA054C78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434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507"/>
    </mc:Choice>
    <mc:Fallback>
      <p:transition spd="slow" advTm="695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73" x="4867275" y="3662363"/>
          <p14:tracePt t="1881" x="4995863" y="3287713"/>
          <p14:tracePt t="1886" x="5095875" y="2976563"/>
          <p14:tracePt t="1895" x="5205413" y="2767013"/>
          <p14:tracePt t="1902" x="5278438" y="2601913"/>
          <p14:tracePt t="1909" x="5360988" y="2447925"/>
          <p14:tracePt t="1916" x="5461000" y="2228850"/>
          <p14:tracePt t="1922" x="5553075" y="2073275"/>
          <p14:tracePt t="1931" x="5626100" y="1990725"/>
          <p14:tracePt t="1936" x="5680075" y="1908175"/>
          <p14:tracePt t="1943" x="5781675" y="1789113"/>
          <p14:tracePt t="1950" x="5872163" y="1679575"/>
          <p14:tracePt t="1957" x="5935663" y="1598613"/>
          <p14:tracePt t="1965" x="6027738" y="1516063"/>
          <p14:tracePt t="1971" x="6146800" y="1397000"/>
          <p14:tracePt t="1978" x="6246813" y="1287463"/>
          <p14:tracePt t="1984" x="6337300" y="1204913"/>
          <p14:tracePt t="1992" x="6419850" y="1123950"/>
          <p14:tracePt t="1999" x="6502400" y="1068388"/>
          <p14:tracePt t="2006" x="6548438" y="1031875"/>
          <p14:tracePt t="2013" x="6630988" y="976313"/>
          <p14:tracePt t="2019" x="6711950" y="922338"/>
          <p14:tracePt t="2026" x="6740525" y="912813"/>
          <p14:tracePt t="2034" x="6757988" y="903288"/>
          <p14:tracePt t="2041" x="6784975" y="895350"/>
          <p14:tracePt t="2048" x="6813550" y="866775"/>
          <p14:tracePt t="2054" x="6831013" y="866775"/>
          <p14:tracePt t="2061" x="6850063" y="866775"/>
          <p14:tracePt t="2068" x="6867525" y="858838"/>
          <p14:tracePt t="2075" x="6886575" y="849313"/>
          <p14:tracePt t="2082" x="6913563" y="849313"/>
          <p14:tracePt t="2089" x="6931025" y="839788"/>
          <p14:tracePt t="2096" x="6950075" y="839788"/>
          <p14:tracePt t="2103" x="6977063" y="830263"/>
          <p14:tracePt t="2109" x="6996113" y="830263"/>
          <p14:tracePt t="2116" x="7013575" y="830263"/>
          <p14:tracePt t="2124" x="7032625" y="830263"/>
          <p14:tracePt t="2132" x="7059613" y="830263"/>
          <p14:tracePt t="2137" x="7069138" y="830263"/>
          <p14:tracePt t="2144" x="7086600" y="830263"/>
          <p14:tracePt t="2151" x="7096125" y="830263"/>
          <p14:tracePt t="2158" x="7113588" y="830263"/>
          <p14:tracePt t="2165" x="7132638" y="830263"/>
          <p14:tracePt t="2179" x="7150100" y="830263"/>
          <p14:tracePt t="2187" x="7159625" y="830263"/>
          <p14:tracePt t="2193" x="7169150" y="839788"/>
          <p14:tracePt t="2200" x="7178675" y="839788"/>
          <p14:tracePt t="2207" x="7186613" y="849313"/>
          <p14:tracePt t="2221" x="7196138" y="849313"/>
          <p14:tracePt t="2228" x="7205663" y="858838"/>
          <p14:tracePt t="2235" x="7215188" y="858838"/>
          <p14:tracePt t="2242" x="7223125" y="858838"/>
          <p14:tracePt t="2250" x="7232650" y="858838"/>
          <p14:tracePt t="2263" x="7242175" y="858838"/>
          <p14:tracePt t="2269" x="7242175" y="866775"/>
          <p14:tracePt t="2276" x="7242175" y="876300"/>
          <p14:tracePt t="2291" x="7251700" y="876300"/>
          <p14:tracePt t="3162" x="7251700" y="895350"/>
          <p14:tracePt t="3169" x="7232650" y="912813"/>
          <p14:tracePt t="3176" x="7223125" y="931863"/>
          <p14:tracePt t="3183" x="7205663" y="968375"/>
          <p14:tracePt t="3190" x="7186613" y="995363"/>
          <p14:tracePt t="3198" x="7169150" y="1014413"/>
          <p14:tracePt t="3203" x="7132638" y="1050925"/>
          <p14:tracePt t="3212" x="7123113" y="1068388"/>
          <p14:tracePt t="3217" x="7096125" y="1095375"/>
          <p14:tracePt t="3224" x="7059613" y="1131888"/>
          <p14:tracePt t="3231" x="7032625" y="1160463"/>
          <p14:tracePt t="3239" x="6977063" y="1196975"/>
          <p14:tracePt t="3247" x="6931025" y="1241425"/>
          <p14:tracePt t="3253" x="6850063" y="1296988"/>
          <p14:tracePt t="3259" x="6794500" y="1370013"/>
          <p14:tracePt t="3266" x="6748463" y="1397000"/>
          <p14:tracePt t="3274" x="6684963" y="1470025"/>
          <p14:tracePt t="3281" x="6602413" y="1525588"/>
          <p14:tracePt t="3287" x="6502400" y="1579563"/>
          <p14:tracePt t="3295" x="6429375" y="1643063"/>
          <p14:tracePt t="3301" x="6365875" y="1689100"/>
          <p14:tracePt t="3309" x="6337300" y="1708150"/>
          <p14:tracePt t="3315" x="6310313" y="1725613"/>
          <p14:tracePt t="3322" x="6273800" y="1744663"/>
          <p14:tracePt t="3329" x="6227763" y="1771650"/>
          <p14:tracePt t="3336" x="6210300" y="1789113"/>
          <p14:tracePt t="3342" x="6154738" y="1808163"/>
          <p14:tracePt t="3349" x="6091238" y="1835150"/>
          <p14:tracePt t="3356" x="6027738" y="1871663"/>
          <p14:tracePt t="3364" x="5964238" y="1898650"/>
          <p14:tracePt t="3371" x="5927725" y="1927225"/>
          <p14:tracePt t="3377" x="5891213" y="1944688"/>
          <p14:tracePt t="3384" x="5835650" y="1954213"/>
          <p14:tracePt t="3391" x="5808663" y="1973263"/>
          <p14:tracePt t="3398" x="5772150" y="1981200"/>
          <p14:tracePt t="3407" x="5753100" y="1990725"/>
          <p14:tracePt t="3414" x="5708650" y="2017713"/>
          <p14:tracePt t="3419" x="5670550" y="2017713"/>
          <p14:tracePt t="3426" x="5643563" y="2027238"/>
          <p14:tracePt t="3434" x="5607050" y="2036763"/>
          <p14:tracePt t="3440" x="5570538" y="2046288"/>
          <p14:tracePt t="3448" x="5543550" y="2054225"/>
          <p14:tracePt t="3453" x="5497513" y="2063750"/>
          <p14:tracePt t="3464" x="5470525" y="2073275"/>
          <p14:tracePt t="3467" x="5424488" y="2090738"/>
          <p14:tracePt t="3476" x="5397500" y="2090738"/>
          <p14:tracePt t="3482" x="5370513" y="2100263"/>
          <p14:tracePt t="3489" x="5334000" y="2100263"/>
          <p14:tracePt t="3498" x="5305425" y="2109788"/>
          <p14:tracePt t="3504" x="5278438" y="2109788"/>
          <p14:tracePt t="3510" x="5260975" y="2119313"/>
          <p14:tracePt t="3516" x="5232400" y="2119313"/>
          <p14:tracePt t="3524" x="5214938" y="2119313"/>
          <p14:tracePt t="3531" x="5205413" y="2119313"/>
          <p14:tracePt t="3537" x="5187950" y="2119313"/>
          <p14:tracePt t="3544" x="5178425" y="2119313"/>
          <p14:tracePt t="3551" x="5159375" y="2119313"/>
          <p14:tracePt t="3567" x="5141913" y="2119313"/>
          <p14:tracePt t="3581" x="5132388" y="2109788"/>
          <p14:tracePt t="5236" x="5141913" y="2082800"/>
          <p14:tracePt t="5243" x="5195888" y="2017713"/>
          <p14:tracePt t="5249" x="5297488" y="1935163"/>
          <p14:tracePt t="5257" x="5414963" y="1825625"/>
          <p14:tracePt t="5264" x="5570538" y="1716088"/>
          <p14:tracePt t="5271" x="5781675" y="1598613"/>
          <p14:tracePt t="5278" x="5891213" y="1525588"/>
          <p14:tracePt t="5285" x="6008688" y="1470025"/>
          <p14:tracePt t="5292" x="6091238" y="1433513"/>
          <p14:tracePt t="5299" x="6227763" y="1387475"/>
          <p14:tracePt t="5306" x="6300788" y="1360488"/>
          <p14:tracePt t="5312" x="6383338" y="1333500"/>
          <p14:tracePt t="5319" x="6456363" y="1333500"/>
          <p14:tracePt t="5327" x="6529388" y="1323975"/>
          <p14:tracePt t="5334" x="6611938" y="1306513"/>
          <p14:tracePt t="5341" x="6667500" y="1296988"/>
          <p14:tracePt t="5348" x="6711950" y="1287463"/>
          <p14:tracePt t="5355" x="6748463" y="1287463"/>
          <p14:tracePt t="5362" x="6784975" y="1287463"/>
          <p14:tracePt t="5368" x="6813550" y="1287463"/>
          <p14:tracePt t="5377" x="6840538" y="1287463"/>
          <p14:tracePt t="5382" x="6886575" y="1287463"/>
          <p14:tracePt t="5389" x="6894513" y="1287463"/>
          <p14:tracePt t="5397" x="6931025" y="1287463"/>
          <p14:tracePt t="5404" x="6940550" y="1287463"/>
          <p14:tracePt t="5410" x="6977063" y="1296988"/>
          <p14:tracePt t="5416" x="6986588" y="1296988"/>
          <p14:tracePt t="5425" x="6996113" y="1296988"/>
          <p14:tracePt t="5431" x="7013575" y="1306513"/>
          <p14:tracePt t="5438" x="7032625" y="1314450"/>
          <p14:tracePt t="5446" x="7040563" y="1314450"/>
          <p14:tracePt t="5452" x="7050088" y="1314450"/>
          <p14:tracePt t="5459" x="7059613" y="1323975"/>
          <p14:tracePt t="5466" x="7077075" y="1333500"/>
          <p14:tracePt t="5473" x="7077075" y="1343025"/>
          <p14:tracePt t="5480" x="7086600" y="1343025"/>
          <p14:tracePt t="5487" x="7086600" y="1350963"/>
          <p14:tracePt t="5501" x="7096125" y="1360488"/>
          <p14:tracePt t="5507" x="7096125" y="1370013"/>
          <p14:tracePt t="5514" x="7105650" y="1379538"/>
          <p14:tracePt t="5536" x="7113588" y="1387475"/>
          <p14:tracePt t="5542" x="7113588" y="1397000"/>
          <p14:tracePt t="5548" x="7113588" y="1406525"/>
          <p14:tracePt t="5556" x="7113588" y="1416050"/>
          <p14:tracePt t="5564" x="7113588" y="1423988"/>
          <p14:tracePt t="5579" x="7113588" y="1433513"/>
          <p14:tracePt t="5584" x="7105650" y="1452563"/>
          <p14:tracePt t="5591" x="7105650" y="1460500"/>
          <p14:tracePt t="5599" x="7086600" y="1479550"/>
          <p14:tracePt t="5605" x="7059613" y="1497013"/>
          <p14:tracePt t="5612" x="7050088" y="1506538"/>
          <p14:tracePt t="5619" x="7032625" y="1525588"/>
          <p14:tracePt t="5629" x="7004050" y="1533525"/>
          <p14:tracePt t="5632" x="6967538" y="1570038"/>
          <p14:tracePt t="5641" x="6931025" y="1579563"/>
          <p14:tracePt t="5648" x="6867525" y="1598613"/>
          <p14:tracePt t="5654" x="6804025" y="1616075"/>
          <p14:tracePt t="5662" x="6748463" y="1625600"/>
          <p14:tracePt t="5667" x="6675438" y="1635125"/>
          <p14:tracePt t="5676" x="6611938" y="1652588"/>
          <p14:tracePt t="5682" x="6557963" y="1652588"/>
          <p14:tracePt t="5690" x="6529388" y="1652588"/>
          <p14:tracePt t="5696" x="6475413" y="1652588"/>
          <p14:tracePt t="5704" x="6429375" y="1635125"/>
          <p14:tracePt t="5709" x="6402388" y="1635125"/>
          <p14:tracePt t="5716" x="6356350" y="1625600"/>
          <p14:tracePt t="5725" x="6329363" y="1616075"/>
          <p14:tracePt t="5730" x="6300788" y="1606550"/>
          <p14:tracePt t="5737" x="6237288" y="1598613"/>
          <p14:tracePt t="5746" x="6200775" y="1589088"/>
          <p14:tracePt t="5752" x="6137275" y="1570038"/>
          <p14:tracePt t="5759" x="6118225" y="1552575"/>
          <p14:tracePt t="5765" x="6064250" y="1543050"/>
          <p14:tracePt t="5773" x="6037263" y="1533525"/>
          <p14:tracePt t="5779" x="6000750" y="1525588"/>
          <p14:tracePt t="5787" x="5972175" y="1516063"/>
          <p14:tracePt t="5794" x="5945188" y="1497013"/>
          <p14:tracePt t="5800" x="5927725" y="1489075"/>
          <p14:tracePt t="5807" x="5891213" y="1470025"/>
          <p14:tracePt t="5814" x="5881688" y="1452563"/>
          <p14:tracePt t="5821" x="5862638" y="1443038"/>
          <p14:tracePt t="5829" x="5845175" y="1423988"/>
          <p14:tracePt t="5835" x="5835650" y="1416050"/>
          <p14:tracePt t="5841" x="5826125" y="1397000"/>
          <p14:tracePt t="5850" x="5818188" y="1397000"/>
          <p14:tracePt t="5857" x="5808663" y="1379538"/>
          <p14:tracePt t="5862" x="5808663" y="1350963"/>
          <p14:tracePt t="5869" x="5808663" y="1333500"/>
          <p14:tracePt t="5879" x="5808663" y="1296988"/>
          <p14:tracePt t="5899" x="5808663" y="1250950"/>
          <p14:tracePt t="5904" x="5818188" y="1223963"/>
          <p14:tracePt t="5912" x="5826125" y="1204913"/>
          <p14:tracePt t="5927" x="5826125" y="1187450"/>
          <p14:tracePt t="5932" x="5854700" y="1168400"/>
          <p14:tracePt t="5939" x="5872163" y="1150938"/>
          <p14:tracePt t="5946" x="5881688" y="1141413"/>
          <p14:tracePt t="5953" x="5881688" y="1131888"/>
          <p14:tracePt t="5961" x="5899150" y="1114425"/>
          <p14:tracePt t="5967" x="5927725" y="1087438"/>
          <p14:tracePt t="5973" x="5945188" y="1068388"/>
          <p14:tracePt t="5981" x="5972175" y="1050925"/>
          <p14:tracePt t="5988" x="5981700" y="1041400"/>
          <p14:tracePt t="5995" x="6008688" y="1022350"/>
          <p14:tracePt t="6003" x="6037263" y="1004888"/>
          <p14:tracePt t="6009" x="6054725" y="995363"/>
          <p14:tracePt t="6016" x="6081713" y="985838"/>
          <p14:tracePt t="6022" x="6118225" y="968375"/>
          <p14:tracePt t="6030" x="6154738" y="958850"/>
          <p14:tracePt t="6036" x="6200775" y="939800"/>
          <p14:tracePt t="6045" x="6246813" y="931863"/>
          <p14:tracePt t="6051" x="6264275" y="922338"/>
          <p14:tracePt t="6057" x="6300788" y="912813"/>
          <p14:tracePt t="6064" x="6337300" y="912813"/>
          <p14:tracePt t="6071" x="6373813" y="912813"/>
          <p14:tracePt t="6078" x="6402388" y="912813"/>
          <p14:tracePt t="6087" x="6429375" y="912813"/>
          <p14:tracePt t="6095" x="6465888" y="912813"/>
          <p14:tracePt t="6099" x="6492875" y="912813"/>
          <p14:tracePt t="6107" x="6521450" y="912813"/>
          <p14:tracePt t="6113" x="6538913" y="912813"/>
          <p14:tracePt t="6122" x="6557963" y="922338"/>
          <p14:tracePt t="6128" x="6575425" y="922338"/>
          <p14:tracePt t="6134" x="6584950" y="931863"/>
          <p14:tracePt t="6141" x="6602413" y="939800"/>
          <p14:tracePt t="6149" x="6611938" y="949325"/>
          <p14:tracePt t="6157" x="6630988" y="968375"/>
          <p14:tracePt t="6162" x="6630988" y="976313"/>
          <p14:tracePt t="6169" x="6630988" y="995363"/>
          <p14:tracePt t="6178" x="6638925" y="995363"/>
          <p14:tracePt t="6183" x="6648450" y="1004888"/>
          <p14:tracePt t="6190" x="6648450" y="1022350"/>
          <p14:tracePt t="6197" x="6648450" y="1041400"/>
          <p14:tracePt t="6204" x="6648450" y="1058863"/>
          <p14:tracePt t="6212" x="6648450" y="1077913"/>
          <p14:tracePt t="6218" x="6648450" y="1095375"/>
          <p14:tracePt t="6225" x="6648450" y="1123950"/>
          <p14:tracePt t="6232" x="6638925" y="1141413"/>
          <p14:tracePt t="6238" x="6630988" y="1150938"/>
          <p14:tracePt t="6245" x="6621463" y="1168400"/>
          <p14:tracePt t="6253" x="6602413" y="1187450"/>
          <p14:tracePt t="6260" x="6594475" y="1204913"/>
          <p14:tracePt t="6266" x="6584950" y="1214438"/>
          <p14:tracePt t="6273" x="6565900" y="1233488"/>
          <p14:tracePt t="6282" x="6548438" y="1241425"/>
          <p14:tracePt t="6287" x="6529388" y="1260475"/>
          <p14:tracePt t="6295" x="6511925" y="1277938"/>
          <p14:tracePt t="6301" x="6483350" y="1287463"/>
          <p14:tracePt t="6308" x="6465888" y="1306513"/>
          <p14:tracePt t="6317" x="6446838" y="1314450"/>
          <p14:tracePt t="6323" x="6410325" y="1343025"/>
          <p14:tracePt t="6328" x="6373813" y="1350963"/>
          <p14:tracePt t="6337" x="6356350" y="1360488"/>
          <p14:tracePt t="6345" x="6337300" y="1370013"/>
          <p14:tracePt t="6350" x="6319838" y="1370013"/>
          <p14:tracePt t="6357" x="6273800" y="1379538"/>
          <p14:tracePt t="6363" x="6227763" y="1387475"/>
          <p14:tracePt t="6370" x="6191250" y="1397000"/>
          <p14:tracePt t="6378" x="6164263" y="1397000"/>
          <p14:tracePt t="6385" x="6118225" y="1406525"/>
          <p14:tracePt t="6391" x="6064250" y="1406525"/>
          <p14:tracePt t="6398" x="6037263" y="1406525"/>
          <p14:tracePt t="6406" x="5991225" y="1406525"/>
          <p14:tracePt t="6413" x="5964238" y="1406525"/>
          <p14:tracePt t="6419" x="5908675" y="1397000"/>
          <p14:tracePt t="6428" x="5862638" y="1387475"/>
          <p14:tracePt t="6432" x="5835650" y="1379538"/>
          <p14:tracePt t="6440" x="5799138" y="1370013"/>
          <p14:tracePt t="6447" x="5772150" y="1360488"/>
          <p14:tracePt t="6454" x="5753100" y="1350963"/>
          <p14:tracePt t="6462" x="5726113" y="1350963"/>
          <p14:tracePt t="6467" x="5708650" y="1343025"/>
          <p14:tracePt t="6478" x="5699125" y="1333500"/>
          <p14:tracePt t="6482" x="5689600" y="1323975"/>
          <p14:tracePt t="6489" x="5662613" y="1306513"/>
          <p14:tracePt t="6495" x="5653088" y="1306513"/>
          <p14:tracePt t="6503" x="5634038" y="1287463"/>
          <p14:tracePt t="6511" x="5626100" y="1277938"/>
          <p14:tracePt t="6516" x="5626100" y="1260475"/>
          <p14:tracePt t="6523" x="5607050" y="1250950"/>
          <p14:tracePt t="6530" x="5597525" y="1233488"/>
          <p14:tracePt t="6545" x="5589588" y="1214438"/>
          <p14:tracePt t="6551" x="5589588" y="1187450"/>
          <p14:tracePt t="6558" x="5580063" y="1168400"/>
          <p14:tracePt t="6565" x="5580063" y="1150938"/>
          <p14:tracePt t="6572" x="5580063" y="1141413"/>
          <p14:tracePt t="6579" x="5580063" y="1123950"/>
          <p14:tracePt t="6586" x="5580063" y="1104900"/>
          <p14:tracePt t="6595" x="5589588" y="1087438"/>
          <p14:tracePt t="6600" x="5589588" y="1068388"/>
          <p14:tracePt t="6614" x="5597525" y="1050925"/>
          <p14:tracePt t="6620" x="5597525" y="1041400"/>
          <p14:tracePt t="6628" x="5607050" y="1031875"/>
          <p14:tracePt t="6635" x="5616575" y="1022350"/>
          <p14:tracePt t="6642" x="5626100" y="1004888"/>
          <p14:tracePt t="6648" x="5643563" y="995363"/>
          <p14:tracePt t="6656" x="5653088" y="976313"/>
          <p14:tracePt t="6663" x="5662613" y="968375"/>
          <p14:tracePt t="6670" x="5689600" y="958850"/>
          <p14:tracePt t="6678" x="5708650" y="939800"/>
          <p14:tracePt t="6683" x="5735638" y="922338"/>
          <p14:tracePt t="6690" x="5781675" y="903288"/>
          <p14:tracePt t="6697" x="5826125" y="876300"/>
          <p14:tracePt t="6704" x="5872163" y="866775"/>
          <p14:tracePt t="6711" x="5908675" y="858838"/>
          <p14:tracePt t="6718" x="5954713" y="858838"/>
          <p14:tracePt t="6725" x="6008688" y="849313"/>
          <p14:tracePt t="6732" x="6064250" y="849313"/>
          <p14:tracePt t="6739" x="6110288" y="849313"/>
          <p14:tracePt t="6746" x="6146800" y="849313"/>
          <p14:tracePt t="6753" x="6191250" y="849313"/>
          <p14:tracePt t="6760" x="6227763" y="849313"/>
          <p14:tracePt t="6767" x="6256338" y="849313"/>
          <p14:tracePt t="6774" x="6300788" y="858838"/>
          <p14:tracePt t="6781" x="6329363" y="858838"/>
          <p14:tracePt t="6787" x="6373813" y="866775"/>
          <p14:tracePt t="6796" x="6402388" y="876300"/>
          <p14:tracePt t="6802" x="6429375" y="885825"/>
          <p14:tracePt t="6809" x="6438900" y="895350"/>
          <p14:tracePt t="6816" x="6475413" y="903288"/>
          <p14:tracePt t="6822" x="6483350" y="912813"/>
          <p14:tracePt t="6830" x="6502400" y="931863"/>
          <p14:tracePt t="6837" x="6521450" y="939800"/>
          <p14:tracePt t="6844" x="6538913" y="958850"/>
          <p14:tracePt t="6850" x="6557963" y="976313"/>
          <p14:tracePt t="6857" x="6575425" y="995363"/>
          <p14:tracePt t="6864" x="6594475" y="1014413"/>
          <p14:tracePt t="6871" x="6594475" y="1022350"/>
          <p14:tracePt t="6880" x="6602413" y="1050925"/>
          <p14:tracePt t="6885" x="6611938" y="1068388"/>
          <p14:tracePt t="6891" x="6621463" y="1087438"/>
          <p14:tracePt t="6899" x="6621463" y="1114425"/>
          <p14:tracePt t="6906" x="6621463" y="1141413"/>
          <p14:tracePt t="6914" x="6621463" y="1150938"/>
          <p14:tracePt t="6920" x="6621463" y="1187450"/>
          <p14:tracePt t="6927" x="6621463" y="1204913"/>
          <p14:tracePt t="6934" x="6621463" y="1233488"/>
          <p14:tracePt t="6941" x="6611938" y="1250950"/>
          <p14:tracePt t="6948" x="6602413" y="1270000"/>
          <p14:tracePt t="6954" x="6594475" y="1287463"/>
          <p14:tracePt t="6963" x="6575425" y="1296988"/>
          <p14:tracePt t="6969" x="6565900" y="1314450"/>
          <p14:tracePt t="6977" x="6557963" y="1333500"/>
          <p14:tracePt t="6982" x="6538913" y="1360488"/>
          <p14:tracePt t="6989" x="6521450" y="1387475"/>
          <p14:tracePt t="6997" x="6483350" y="1397000"/>
          <p14:tracePt t="7004" x="6456363" y="1416050"/>
          <p14:tracePt t="7011" x="6429375" y="1423988"/>
          <p14:tracePt t="7030" x="6356350" y="1470025"/>
          <p14:tracePt t="7032" x="6319838" y="1479550"/>
          <p14:tracePt t="7039" x="6292850" y="1489075"/>
          <p14:tracePt t="7045" x="6246813" y="1497013"/>
          <p14:tracePt t="7052" x="6210300" y="1506538"/>
          <p14:tracePt t="7060" x="6146800" y="1525588"/>
          <p14:tracePt t="7066" x="6110288" y="1516063"/>
          <p14:tracePt t="7073" x="6073775" y="1516063"/>
          <p14:tracePt t="7080" x="6018213" y="1516063"/>
          <p14:tracePt t="7087" x="5981700" y="1516063"/>
          <p14:tracePt t="7093" x="5935663" y="1516063"/>
          <p14:tracePt t="7101" x="5908675" y="1516063"/>
          <p14:tracePt t="7108" x="5854700" y="1506538"/>
          <p14:tracePt t="7115" x="5826125" y="1497013"/>
          <p14:tracePt t="7121" x="5789613" y="1489075"/>
          <p14:tracePt t="7129" x="5762625" y="1479550"/>
          <p14:tracePt t="7136" x="5745163" y="1470025"/>
          <p14:tracePt t="7144" x="5716588" y="1460500"/>
          <p14:tracePt t="7150" x="5680075" y="1423988"/>
          <p14:tracePt t="7157" x="5662613" y="1416050"/>
          <p14:tracePt t="7164" x="5653088" y="1406525"/>
          <p14:tracePt t="7172" x="5643563" y="1387475"/>
          <p14:tracePt t="7178" x="5634038" y="1370013"/>
          <p14:tracePt t="7185" x="5616575" y="1350963"/>
          <p14:tracePt t="7191" x="5607050" y="1333500"/>
          <p14:tracePt t="7199" x="5607050" y="1314450"/>
          <p14:tracePt t="7207" x="5589588" y="1306513"/>
          <p14:tracePt t="7212" x="5589588" y="1296988"/>
          <p14:tracePt t="7227" x="5580063" y="1287463"/>
          <p14:tracePt t="7233" x="5580063" y="1277938"/>
          <p14:tracePt t="7240" x="5580063" y="1260475"/>
          <p14:tracePt t="7247" x="5570538" y="1260475"/>
          <p14:tracePt t="7254" x="5570538" y="1250950"/>
          <p14:tracePt t="7264" x="5570538" y="1241425"/>
          <p14:tracePt t="7268" x="5570538" y="1233488"/>
          <p14:tracePt t="7282" x="5570538" y="1223963"/>
          <p14:tracePt t="7296" x="5570538" y="1214438"/>
          <p14:tracePt t="7316" x="5570538" y="1204913"/>
          <p14:tracePt t="7323" x="5570538" y="1196975"/>
          <p14:tracePt t="7795" x="5534025" y="1233488"/>
          <p14:tracePt t="7801" x="5461000" y="1287463"/>
          <p14:tracePt t="7808" x="5397500" y="1350963"/>
          <p14:tracePt t="7816" x="5314950" y="1423988"/>
          <p14:tracePt t="7822" x="5241925" y="1489075"/>
          <p14:tracePt t="7828" x="5159375" y="1570038"/>
          <p14:tracePt t="7836" x="5022850" y="1679575"/>
          <p14:tracePt t="7843" x="4940300" y="1762125"/>
          <p14:tracePt t="7850" x="4857750" y="1835150"/>
          <p14:tracePt t="7857" x="4784725" y="1890713"/>
          <p14:tracePt t="7863" x="4740275" y="1927225"/>
          <p14:tracePt t="7871" x="4657725" y="1990725"/>
          <p14:tracePt t="7877" x="4594225" y="2046288"/>
          <p14:tracePt t="7895" x="4475163" y="2163763"/>
          <p14:tracePt t="7898" x="4375150" y="2236788"/>
          <p14:tracePt t="7905" x="4256088" y="2309813"/>
          <p14:tracePt t="7913" x="4156075" y="2382838"/>
          <p14:tracePt t="7919" x="4073525" y="2438400"/>
          <p14:tracePt t="7926" x="4008438" y="2474913"/>
          <p14:tracePt t="7933" x="3927475" y="2528888"/>
          <p14:tracePt t="7940" x="3844925" y="2565400"/>
          <p14:tracePt t="7947" x="3798888" y="2593975"/>
          <p14:tracePt t="7954" x="3771900" y="2611438"/>
          <p14:tracePt t="7961" x="3752850" y="2620963"/>
          <p14:tracePt t="7968" x="3716338" y="2638425"/>
          <p14:tracePt t="7976" x="3689350" y="2647950"/>
          <p14:tracePt t="7981" x="3671888" y="2657475"/>
          <p14:tracePt t="7989" x="3643313" y="2667000"/>
          <p14:tracePt t="7996" x="3606800" y="2684463"/>
          <p14:tracePt t="8003" x="3598863" y="2684463"/>
          <p14:tracePt t="8009" x="3570288" y="2693988"/>
          <p14:tracePt t="8016" x="3533775" y="2703513"/>
          <p14:tracePt t="8026" x="3516313" y="2711450"/>
          <p14:tracePt t="8031" x="3497263" y="2711450"/>
          <p14:tracePt t="8038" x="3470275" y="2711450"/>
          <p14:tracePt t="8045" x="3460750" y="2720975"/>
          <p14:tracePt t="8052" x="3443288" y="2720975"/>
          <p14:tracePt t="8059" x="3424238" y="2720975"/>
          <p14:tracePt t="8066" x="3416300" y="2720975"/>
          <p14:tracePt t="8072" x="3406775" y="2720975"/>
          <p14:tracePt t="8087" x="3387725" y="2720975"/>
          <p14:tracePt t="8101" x="3379788" y="2720975"/>
          <p14:tracePt t="8107" x="3360738" y="2720975"/>
          <p14:tracePt t="8122" x="3343275" y="2720975"/>
          <p14:tracePt t="8143" x="3333750" y="2720975"/>
          <p14:tracePt t="8149" x="3324225" y="2720975"/>
          <p14:tracePt t="9798" x="3297238" y="2720975"/>
          <p14:tracePt t="9804" x="3278188" y="2720975"/>
          <p14:tracePt t="9810" x="3260725" y="2703513"/>
          <p14:tracePt t="9818" x="3241675" y="2693988"/>
          <p14:tracePt t="9826" x="3224213" y="2684463"/>
          <p14:tracePt t="9832" x="3187700" y="2657475"/>
          <p14:tracePt t="9839" x="3159125" y="2630488"/>
          <p14:tracePt t="9846" x="3141663" y="2611438"/>
          <p14:tracePt t="9853" x="3105150" y="2565400"/>
          <p14:tracePt t="9860" x="3078163" y="2547938"/>
          <p14:tracePt t="9866" x="3013075" y="2455863"/>
          <p14:tracePt t="9874" x="2976563" y="2411413"/>
          <p14:tracePt t="9880" x="2949575" y="2309813"/>
          <p14:tracePt t="9894" x="2922588" y="2265363"/>
          <p14:tracePt t="9895" x="2913063" y="2209800"/>
          <p14:tracePt t="9901" x="2913063" y="2146300"/>
          <p14:tracePt t="9910" x="2895600" y="2073275"/>
          <p14:tracePt t="9916" x="2895600" y="2017713"/>
          <p14:tracePt t="9924" x="2895600" y="2000250"/>
          <p14:tracePt t="9931" x="2903538" y="1973263"/>
          <p14:tracePt t="9936" x="2903538" y="1935163"/>
          <p14:tracePt t="9944" x="2913063" y="1898650"/>
          <p14:tracePt t="9951" x="2922588" y="1871663"/>
          <p14:tracePt t="9957" x="2932113" y="1835150"/>
          <p14:tracePt t="9965" x="2949575" y="1825625"/>
          <p14:tracePt t="9971" x="2968625" y="1781175"/>
          <p14:tracePt t="9978" x="2986088" y="1771650"/>
          <p14:tracePt t="9985" x="2995613" y="1752600"/>
          <p14:tracePt t="9994" x="3022600" y="1735138"/>
          <p14:tracePt t="9999" x="3049588" y="1716088"/>
          <p14:tracePt t="10008" x="3078163" y="1698625"/>
          <p14:tracePt t="10013" x="3114675" y="1689100"/>
          <p14:tracePt t="10020" x="3141663" y="1679575"/>
          <p14:tracePt t="10027" x="3168650" y="1662113"/>
          <p14:tracePt t="10034" x="3195638" y="1662113"/>
          <p14:tracePt t="10041" x="3232150" y="1662113"/>
          <p14:tracePt t="10047" x="3260725" y="1671638"/>
          <p14:tracePt t="10057" x="3287713" y="1679575"/>
          <p14:tracePt t="10061" x="3306763" y="1689100"/>
          <p14:tracePt t="10069" x="3343275" y="1698625"/>
          <p14:tracePt t="10077" x="3379788" y="1708150"/>
          <p14:tracePt t="10082" x="3416300" y="1735138"/>
          <p14:tracePt t="10091" x="3443288" y="1744663"/>
          <p14:tracePt t="10097" x="3460750" y="1771650"/>
          <p14:tracePt t="10103" x="3489325" y="1789113"/>
          <p14:tracePt t="10110" x="3552825" y="1825625"/>
          <p14:tracePt t="10117" x="3589338" y="1871663"/>
          <p14:tracePt t="10124" x="3606800" y="1917700"/>
          <p14:tracePt t="10131" x="3625850" y="1944688"/>
          <p14:tracePt t="10138" x="3662363" y="1990725"/>
          <p14:tracePt t="10145" x="3689350" y="2036763"/>
          <p14:tracePt t="10151" x="3698875" y="2082800"/>
          <p14:tracePt t="10159" x="3708400" y="2109788"/>
          <p14:tracePt t="10166" x="3716338" y="2155825"/>
          <p14:tracePt t="10174" x="3725863" y="2182813"/>
          <p14:tracePt t="10179" x="3725863" y="2209800"/>
          <p14:tracePt t="10187" x="3725863" y="2228850"/>
          <p14:tracePt t="10194" x="3725863" y="2246313"/>
          <p14:tracePt t="10202" x="3725863" y="2273300"/>
          <p14:tracePt t="10208" x="3725863" y="2309813"/>
          <p14:tracePt t="10215" x="3716338" y="2309813"/>
          <p14:tracePt t="10222" x="3716338" y="2328863"/>
          <p14:tracePt t="10230" x="3716338" y="2355850"/>
          <p14:tracePt t="10236" x="3708400" y="2374900"/>
          <p14:tracePt t="10244" x="3698875" y="2411413"/>
          <p14:tracePt t="10250" x="3679825" y="2419350"/>
          <p14:tracePt t="10258" x="3671888" y="2438400"/>
          <p14:tracePt t="10263" x="3652838" y="2465388"/>
          <p14:tracePt t="10271" x="3635375" y="2484438"/>
          <p14:tracePt t="10277" x="3606800" y="2520950"/>
          <p14:tracePt t="10286" x="3589338" y="2528888"/>
          <p14:tracePt t="10292" x="3562350" y="2557463"/>
          <p14:tracePt t="10298" x="3533775" y="2565400"/>
          <p14:tracePt t="10308" x="3497263" y="2584450"/>
          <p14:tracePt t="10312" x="3479800" y="2611438"/>
          <p14:tracePt t="10319" x="3452813" y="2620963"/>
          <p14:tracePt t="10327" x="3433763" y="2630488"/>
          <p14:tracePt t="10334" x="3397250" y="2638425"/>
          <p14:tracePt t="10341" x="3370263" y="2647950"/>
          <p14:tracePt t="10346" x="3343275" y="2657475"/>
          <p14:tracePt t="10355" x="3324225" y="2674938"/>
          <p14:tracePt t="10361" x="3314700" y="2674938"/>
          <p14:tracePt t="10368" x="3287713" y="2693988"/>
          <p14:tracePt t="10375" x="3270250" y="2693988"/>
          <p14:tracePt t="10383" x="3251200" y="2703513"/>
          <p14:tracePt t="10390" x="3224213" y="2703513"/>
          <p14:tracePt t="10397" x="3195638" y="2703513"/>
          <p14:tracePt t="10403" x="3159125" y="2703513"/>
          <p14:tracePt t="10410" x="3141663" y="2703513"/>
          <p14:tracePt t="10417" x="3122613" y="2703513"/>
          <p14:tracePt t="10425" x="3114675" y="2703513"/>
          <p14:tracePt t="10431" x="3078163" y="2703513"/>
          <p14:tracePt t="10438" x="3059113" y="2684463"/>
          <p14:tracePt t="10445" x="3041650" y="2674938"/>
          <p14:tracePt t="10453" x="3032125" y="2667000"/>
          <p14:tracePt t="10460" x="3013075" y="2647950"/>
          <p14:tracePt t="10465" x="2995613" y="2638425"/>
          <p14:tracePt t="10475" x="2976563" y="2620963"/>
          <p14:tracePt t="10479" x="2968625" y="2593975"/>
          <p14:tracePt t="10487" x="2959100" y="2584450"/>
          <p14:tracePt t="10493" x="2949575" y="2565400"/>
          <p14:tracePt t="10500" x="2940050" y="2547938"/>
          <p14:tracePt t="10508" x="2940050" y="2520950"/>
          <p14:tracePt t="10514" x="2940050" y="2511425"/>
          <p14:tracePt t="10524" x="2940050" y="2484438"/>
          <p14:tracePt t="10528" x="2940050" y="2455863"/>
          <p14:tracePt t="10537" x="2940050" y="2411413"/>
          <p14:tracePt t="10542" x="2940050" y="2382838"/>
          <p14:tracePt t="10549" x="2949575" y="2355850"/>
          <p14:tracePt t="10558" x="2968625" y="2309813"/>
          <p14:tracePt t="10563" x="2968625" y="2273300"/>
          <p14:tracePt t="10570" x="2986088" y="2228850"/>
          <p14:tracePt t="10577" x="3005138" y="2182813"/>
          <p14:tracePt t="10584" x="3022600" y="2155825"/>
          <p14:tracePt t="10591" x="3041650" y="2119313"/>
          <p14:tracePt t="10598" x="3059113" y="2073275"/>
          <p14:tracePt t="10605" x="3078163" y="2054225"/>
          <p14:tracePt t="10611" x="3095625" y="2036763"/>
          <p14:tracePt t="10619" x="3122613" y="2017713"/>
          <p14:tracePt t="10625" x="3151188" y="1990725"/>
          <p14:tracePt t="10633" x="3195638" y="1973263"/>
          <p14:tracePt t="10641" x="3205163" y="1954213"/>
          <p14:tracePt t="10646" x="3224213" y="1944688"/>
          <p14:tracePt t="10654" x="3241675" y="1944688"/>
          <p14:tracePt t="10660" x="3260725" y="1935163"/>
          <p14:tracePt t="10667" x="3278188" y="1927225"/>
          <p14:tracePt t="10674" x="3306763" y="1927225"/>
          <p14:tracePt t="10682" x="3324225" y="1927225"/>
          <p14:tracePt t="10691" x="3333750" y="1927225"/>
          <p14:tracePt t="10695" x="3360738" y="1927225"/>
          <p14:tracePt t="10703" x="3379788" y="1935163"/>
          <p14:tracePt t="10709" x="3416300" y="1963738"/>
          <p14:tracePt t="10716" x="3443288" y="1981200"/>
          <p14:tracePt t="10724" x="3497263" y="2000250"/>
          <p14:tracePt t="10729" x="3525838" y="2036763"/>
          <p14:tracePt t="10736" x="3562350" y="2054225"/>
          <p14:tracePt t="10743" x="3589338" y="2100263"/>
          <p14:tracePt t="10751" x="3625850" y="2127250"/>
          <p14:tracePt t="10759" x="3643313" y="2173288"/>
          <p14:tracePt t="10764" x="3679825" y="2200275"/>
          <p14:tracePt t="10771" x="3698875" y="2236788"/>
          <p14:tracePt t="10778" x="3708400" y="2282825"/>
          <p14:tracePt t="10786" x="3716338" y="2301875"/>
          <p14:tracePt t="10792" x="3735388" y="2355850"/>
          <p14:tracePt t="10799" x="3744913" y="2382838"/>
          <p14:tracePt t="10806" x="3744913" y="2419350"/>
          <p14:tracePt t="10813" x="3744913" y="2455863"/>
          <p14:tracePt t="10820" x="3744913" y="2484438"/>
          <p14:tracePt t="10827" x="3744913" y="2520950"/>
          <p14:tracePt t="10834" x="3744913" y="2557463"/>
          <p14:tracePt t="10842" x="3725863" y="2584450"/>
          <p14:tracePt t="10848" x="3716338" y="2620963"/>
          <p14:tracePt t="10857" x="3716338" y="2638425"/>
          <p14:tracePt t="10862" x="3698875" y="2667000"/>
          <p14:tracePt t="10868" x="3679825" y="2684463"/>
          <p14:tracePt t="10876" x="3671888" y="2711450"/>
          <p14:tracePt t="10894" x="3635375" y="2757488"/>
          <p14:tracePt t="10897" x="3598863" y="2784475"/>
          <p14:tracePt t="10903" x="3570288" y="2820988"/>
          <p14:tracePt t="10912" x="3533775" y="2840038"/>
          <p14:tracePt t="10918" x="3506788" y="2857500"/>
          <p14:tracePt t="10926" x="3479800" y="2876550"/>
          <p14:tracePt t="10931" x="3443288" y="2903538"/>
          <p14:tracePt t="10938" x="3416300" y="2903538"/>
          <p14:tracePt t="10946" x="3397250" y="2913063"/>
          <p14:tracePt t="10952" x="3370263" y="2922588"/>
          <p14:tracePt t="10959" x="3333750" y="2930525"/>
          <p14:tracePt t="10966" x="3306763" y="2930525"/>
          <p14:tracePt t="10973" x="3287713" y="2930525"/>
          <p14:tracePt t="10980" x="3260725" y="2930525"/>
          <p14:tracePt t="10987" x="3232150" y="2930525"/>
          <p14:tracePt t="10994" x="3187700" y="2930525"/>
          <p14:tracePt t="11000" x="3168650" y="2922588"/>
          <p14:tracePt t="11008" x="3141663" y="2913063"/>
          <p14:tracePt t="11016" x="3132138" y="2903538"/>
          <p14:tracePt t="11021" x="3095625" y="2886075"/>
          <p14:tracePt t="11029" x="3078163" y="2849563"/>
          <p14:tracePt t="11036" x="3068638" y="2830513"/>
          <p14:tracePt t="11043" x="3059113" y="2820988"/>
          <p14:tracePt t="11050" x="3049588" y="2794000"/>
          <p14:tracePt t="11057" x="3032125" y="2776538"/>
          <p14:tracePt t="11063" x="3032125" y="2757488"/>
          <p14:tracePt t="11070" x="3022600" y="2740025"/>
          <p14:tracePt t="11078" x="3022600" y="2730500"/>
          <p14:tracePt t="11084" x="3022600" y="2711450"/>
          <p14:tracePt t="11092" x="3013075" y="2703513"/>
          <p14:tracePt t="11098" x="3013075" y="2693988"/>
          <p14:tracePt t="11107" x="3013075" y="2684463"/>
          <p14:tracePt t="11112" x="3013075" y="2674938"/>
          <p14:tracePt t="11119" x="3013075" y="2667000"/>
          <p14:tracePt t="11126" x="3013075" y="2657475"/>
          <p14:tracePt t="11140" x="3013075" y="2647950"/>
          <p14:tracePt t="11148" x="3013075" y="2638425"/>
          <p14:tracePt t="11161" x="3013075" y="2630488"/>
          <p14:tracePt t="11168" x="3013075" y="2620963"/>
          <p14:tracePt t="11189" x="3013075" y="2611438"/>
          <p14:tracePt t="11557" x="3013075" y="2584450"/>
          <p14:tracePt t="11566" x="3022600" y="2557463"/>
          <p14:tracePt t="11573" x="3032125" y="2528888"/>
          <p14:tracePt t="11578" x="3032125" y="2511425"/>
          <p14:tracePt t="11586" x="3049588" y="2455863"/>
          <p14:tracePt t="11592" x="3059113" y="2411413"/>
          <p14:tracePt t="11600" x="3086100" y="2382838"/>
          <p14:tracePt t="11606" x="3095625" y="2346325"/>
          <p14:tracePt t="11613" x="3114675" y="2301875"/>
          <p14:tracePt t="11621" x="3114675" y="2292350"/>
          <p14:tracePt t="11627" x="3132138" y="2265363"/>
          <p14:tracePt t="11635" x="3141663" y="2246313"/>
          <p14:tracePt t="11642" x="3159125" y="2209800"/>
          <p14:tracePt t="11648" x="3159125" y="2200275"/>
          <p14:tracePt t="11655" x="3168650" y="2182813"/>
          <p14:tracePt t="11662" x="3168650" y="2163763"/>
          <p14:tracePt t="11669" x="3178175" y="2136775"/>
          <p14:tracePt t="11676" x="3187700" y="2127250"/>
          <p14:tracePt t="11683" x="3195638" y="2109788"/>
          <p14:tracePt t="11690" x="3214688" y="2100263"/>
          <p14:tracePt t="11698" x="3224213" y="2082800"/>
          <p14:tracePt t="11705" x="3241675" y="2073275"/>
          <p14:tracePt t="11711" x="3260725" y="2054225"/>
          <p14:tracePt t="11718" x="3270250" y="2046288"/>
          <p14:tracePt t="11725" x="3297238" y="2027238"/>
          <p14:tracePt t="11731" x="3314700" y="2027238"/>
          <p14:tracePt t="11739" x="3343275" y="2027238"/>
          <p14:tracePt t="11746" x="3351213" y="2009775"/>
          <p14:tracePt t="11753" x="3387725" y="2009775"/>
          <p14:tracePt t="11760" x="3424238" y="2009775"/>
          <p14:tracePt t="11766" x="3452813" y="2009775"/>
          <p14:tracePt t="11774" x="3506788" y="2009775"/>
          <p14:tracePt t="11780" x="3570288" y="2036763"/>
          <p14:tracePt t="11788" x="3652838" y="2046288"/>
          <p14:tracePt t="11795" x="3735388" y="2090738"/>
          <p14:tracePt t="11801" x="3798888" y="2127250"/>
          <p14:tracePt t="11810" x="3844925" y="2163763"/>
          <p14:tracePt t="11816" x="3908425" y="2192338"/>
          <p14:tracePt t="11823" x="3927475" y="2219325"/>
          <p14:tracePt t="11829" x="3954463" y="2246313"/>
          <p14:tracePt t="11836" x="3990975" y="2282825"/>
          <p14:tracePt t="11843" x="4017963" y="2309813"/>
          <p14:tracePt t="11851" x="4027488" y="2346325"/>
          <p14:tracePt t="11859" x="4044950" y="2374900"/>
          <p14:tracePt t="11864" x="4073525" y="2419350"/>
          <p14:tracePt t="11873" x="4073525" y="2447925"/>
          <p14:tracePt t="11878" x="4083050" y="2465388"/>
          <p14:tracePt t="11886" x="4083050" y="2492375"/>
          <p14:tracePt t="11907" x="4083050" y="2611438"/>
          <p14:tracePt t="11913" x="4083050" y="2638425"/>
          <p14:tracePt t="11921" x="4073525" y="2667000"/>
          <p14:tracePt t="11927" x="4064000" y="2693988"/>
          <p14:tracePt t="11934" x="4037013" y="2730500"/>
          <p14:tracePt t="11941" x="4017963" y="2767013"/>
          <p14:tracePt t="11948" x="4000500" y="2803525"/>
          <p14:tracePt t="11956" x="3971925" y="2830513"/>
          <p14:tracePt t="11961" x="3954463" y="2876550"/>
          <p14:tracePt t="11968" x="3927475" y="2903538"/>
          <p14:tracePt t="11976" x="3898900" y="2940050"/>
          <p14:tracePt t="11983" x="3844925" y="2959100"/>
          <p14:tracePt t="11990" x="3817938" y="2995613"/>
          <p14:tracePt t="11996" x="3781425" y="3013075"/>
          <p14:tracePt t="12004" x="3752850" y="3032125"/>
          <p14:tracePt t="12011" x="3735388" y="3041650"/>
          <p14:tracePt t="12017" x="3708400" y="3049588"/>
          <p14:tracePt t="12024" x="3671888" y="3068638"/>
          <p14:tracePt t="12031" x="3652838" y="3078163"/>
          <p14:tracePt t="12039" x="3635375" y="3078163"/>
          <p14:tracePt t="12047" x="3616325" y="3078163"/>
          <p14:tracePt t="12052" x="3598863" y="3078163"/>
          <p14:tracePt t="12058" x="3579813" y="3078163"/>
          <p14:tracePt t="12066" x="3562350" y="3078163"/>
          <p14:tracePt t="12074" x="3552825" y="3078163"/>
          <p14:tracePt t="12079" x="3525838" y="3049588"/>
          <p14:tracePt t="12094" x="3506788" y="3041650"/>
          <p14:tracePt t="12101" x="3489325" y="3013075"/>
          <p14:tracePt t="12107" x="3452813" y="2995613"/>
          <p14:tracePt t="12114" x="3443288" y="2976563"/>
          <p14:tracePt t="12122" x="3424238" y="2968625"/>
          <p14:tracePt t="12129" x="3416300" y="2949575"/>
          <p14:tracePt t="12136" x="3397250" y="2940050"/>
          <p14:tracePt t="12142" x="3387725" y="2913063"/>
          <p14:tracePt t="12149" x="3379788" y="2903538"/>
          <p14:tracePt t="12158" x="3370263" y="2886075"/>
          <p14:tracePt t="12164" x="3351213" y="2857500"/>
          <p14:tracePt t="12170" x="3333750" y="2840038"/>
          <p14:tracePt t="12177" x="3324225" y="2803525"/>
          <p14:tracePt t="12183" x="3324225" y="2776538"/>
          <p14:tracePt t="12192" x="3297238" y="2730500"/>
          <p14:tracePt t="12198" x="3287713" y="2703513"/>
          <p14:tracePt t="12208" x="3287713" y="2657475"/>
          <p14:tracePt t="12211" x="3278188" y="2620963"/>
          <p14:tracePt t="12219" x="3278188" y="2593975"/>
          <p14:tracePt t="12226" x="3278188" y="2557463"/>
          <p14:tracePt t="12232" x="3278188" y="2520950"/>
          <p14:tracePt t="12241" x="3278188" y="2501900"/>
          <p14:tracePt t="12246" x="3278188" y="2474913"/>
          <p14:tracePt t="12254" x="3278188" y="2455863"/>
          <p14:tracePt t="12261" x="3278188" y="2438400"/>
          <p14:tracePt t="12268" x="3278188" y="2419350"/>
          <p14:tracePt t="12275" x="3278188" y="2401888"/>
          <p14:tracePt t="12281" x="3278188" y="2392363"/>
          <p14:tracePt t="12289" x="3287713" y="2382838"/>
          <p14:tracePt t="12296" x="3297238" y="2374900"/>
          <p14:tracePt t="12302" x="3297238" y="2355850"/>
          <p14:tracePt t="12309" x="3306763" y="2355850"/>
          <p14:tracePt t="12317" x="3306763" y="2346325"/>
          <p14:tracePt t="12323" x="3306763" y="2338388"/>
          <p14:tracePt t="12330" x="3324225" y="2319338"/>
          <p14:tracePt t="12337" x="3324225" y="2309813"/>
          <p14:tracePt t="12344" x="3343275" y="2301875"/>
          <p14:tracePt t="12351" x="3360738" y="2292350"/>
          <p14:tracePt t="12358" x="3379788" y="2292350"/>
          <p14:tracePt t="12366" x="3397250" y="2273300"/>
          <p14:tracePt t="12372" x="3416300" y="2273300"/>
          <p14:tracePt t="12379" x="3424238" y="2273300"/>
          <p14:tracePt t="12386" x="3452813" y="2273300"/>
          <p14:tracePt t="12393" x="3470275" y="2273300"/>
          <p14:tracePt t="12399" x="3497263" y="2273300"/>
          <p14:tracePt t="12406" x="3533775" y="2282825"/>
          <p14:tracePt t="12414" x="3552825" y="2292350"/>
          <p14:tracePt t="12422" x="3570288" y="2309813"/>
          <p14:tracePt t="12427" x="3598863" y="2346325"/>
          <p14:tracePt t="12434" x="3606800" y="2365375"/>
          <p14:tracePt t="12442" x="3643313" y="2392363"/>
          <p14:tracePt t="12449" x="3662363" y="2428875"/>
          <p14:tracePt t="12456" x="3698875" y="2501900"/>
          <p14:tracePt t="12463" x="3708400" y="2538413"/>
          <p14:tracePt t="12469" x="3735388" y="2601913"/>
          <p14:tracePt t="12477" x="3735388" y="2638425"/>
          <p14:tracePt t="12484" x="3735388" y="2693988"/>
          <p14:tracePt t="12490" x="3735388" y="2776538"/>
          <p14:tracePt t="12497" x="3735388" y="2813050"/>
          <p14:tracePt t="12505" x="3716338" y="2857500"/>
          <p14:tracePt t="12511" x="3708400" y="2886075"/>
          <p14:tracePt t="12518" x="3698875" y="2913063"/>
          <p14:tracePt t="12525" x="3679825" y="2959100"/>
          <p14:tracePt t="12533" x="3662363" y="2995613"/>
          <p14:tracePt t="12539" x="3625850" y="3022600"/>
          <p14:tracePt t="12547" x="3616325" y="3049588"/>
          <p14:tracePt t="12553" x="3589338" y="3086100"/>
          <p14:tracePt t="12560" x="3533775" y="3122613"/>
          <p14:tracePt t="12566" x="3516313" y="3141663"/>
          <p14:tracePt t="12575" x="3497263" y="3151188"/>
          <p14:tracePt t="12581" x="3470275" y="3168650"/>
          <p14:tracePt t="12588" x="3424238" y="3168650"/>
          <p14:tracePt t="12595" x="3387725" y="3178175"/>
          <p14:tracePt t="12602" x="3360738" y="3178175"/>
          <p14:tracePt t="12609" x="3314700" y="3178175"/>
          <p14:tracePt t="12616" x="3287713" y="3178175"/>
          <p14:tracePt t="12624" x="3251200" y="3159125"/>
          <p14:tracePt t="12629" x="3214688" y="3141663"/>
          <p14:tracePt t="12639" x="3178175" y="3114675"/>
          <p14:tracePt t="12643" x="3151188" y="3086100"/>
          <p14:tracePt t="12650" x="3095625" y="3022600"/>
          <p14:tracePt t="12657" x="3059113" y="2959100"/>
          <p14:tracePt t="12665" x="3032125" y="2894013"/>
          <p14:tracePt t="12672" x="2986088" y="2776538"/>
          <p14:tracePt t="12678" x="2968625" y="2703513"/>
          <p14:tracePt t="12685" x="2949575" y="2638425"/>
          <p14:tracePt t="12693" x="2940050" y="2593975"/>
          <p14:tracePt t="12699" x="2940050" y="2557463"/>
          <p14:tracePt t="12707" x="2940050" y="2528888"/>
          <p14:tracePt t="12713" x="2940050" y="2501900"/>
          <p14:tracePt t="12719" x="2940050" y="2484438"/>
          <p14:tracePt t="12727" x="2940050" y="2447925"/>
          <p14:tracePt t="12741" x="2940050" y="2428875"/>
          <p14:tracePt t="12747" x="2949575" y="2411413"/>
          <p14:tracePt t="12755" x="2949575" y="2401888"/>
          <p14:tracePt t="12762" x="2949575" y="2382838"/>
          <p14:tracePt t="12768" x="2968625" y="2365375"/>
          <p14:tracePt t="12776" x="2986088" y="2346325"/>
          <p14:tracePt t="12782" x="2995613" y="2328863"/>
          <p14:tracePt t="12790" x="3005138" y="2319338"/>
          <p14:tracePt t="12797" x="3013075" y="2309813"/>
          <p14:tracePt t="12805" x="3041650" y="2282825"/>
          <p14:tracePt t="12810" x="3059113" y="2265363"/>
          <p14:tracePt t="12817" x="3086100" y="2255838"/>
          <p14:tracePt t="12825" x="3122613" y="2219325"/>
          <p14:tracePt t="12831" x="3168650" y="2200275"/>
          <p14:tracePt t="12838" x="3232150" y="2173288"/>
          <p14:tracePt t="12847" x="3287713" y="2146300"/>
          <p14:tracePt t="12852" x="3351213" y="2136775"/>
          <p14:tracePt t="12860" x="3397250" y="2127250"/>
          <p14:tracePt t="12866" x="3470275" y="2127250"/>
          <p14:tracePt t="12873" x="3525838" y="2127250"/>
          <p14:tracePt t="12880" x="3598863" y="2127250"/>
          <p14:tracePt t="12891" x="3635375" y="2127250"/>
          <p14:tracePt t="12894" x="3689350" y="2155825"/>
          <p14:tracePt t="12901" x="3716338" y="2173288"/>
          <p14:tracePt t="12909" x="3762375" y="2192338"/>
          <p14:tracePt t="12915" x="3789363" y="2228850"/>
          <p14:tracePt t="12922" x="3825875" y="2246313"/>
          <p14:tracePt t="12929" x="3844925" y="2282825"/>
          <p14:tracePt t="12936" x="3881438" y="2319338"/>
          <p14:tracePt t="12943" x="3898900" y="2355850"/>
          <p14:tracePt t="12950" x="3908425" y="2382838"/>
          <p14:tracePt t="12957" x="3917950" y="2411413"/>
          <p14:tracePt t="12963" x="3944938" y="2474913"/>
          <p14:tracePt t="12971" x="3954463" y="2547938"/>
          <p14:tracePt t="12977" x="3954463" y="2593975"/>
          <p14:tracePt t="12984" x="3954463" y="2630488"/>
          <p14:tracePt t="12992" x="3954463" y="2657475"/>
          <p14:tracePt t="12998" x="3954463" y="2703513"/>
          <p14:tracePt t="13005" x="3954463" y="2730500"/>
          <p14:tracePt t="13012" x="3935413" y="2767013"/>
          <p14:tracePt t="13019" x="3927475" y="2794000"/>
          <p14:tracePt t="13027" x="3908425" y="2813050"/>
          <p14:tracePt t="13033" x="3881438" y="2830513"/>
          <p14:tracePt t="13040" x="3862388" y="2857500"/>
          <p14:tracePt t="13047" x="3844925" y="2886075"/>
          <p14:tracePt t="13055" x="3817938" y="2894013"/>
          <p14:tracePt t="13061" x="3798888" y="2913063"/>
          <p14:tracePt t="13068" x="3752850" y="2930525"/>
          <p14:tracePt t="13074" x="3708400" y="2940050"/>
          <p14:tracePt t="13082" x="3679825" y="2940050"/>
          <p14:tracePt t="13090" x="3635375" y="2959100"/>
          <p14:tracePt t="13096" x="3598863" y="2959100"/>
          <p14:tracePt t="13103" x="3570288" y="2949575"/>
          <p14:tracePt t="13109" x="3525838" y="2949575"/>
          <p14:tracePt t="13117" x="3489325" y="2940050"/>
          <p14:tracePt t="13124" x="3424238" y="2903538"/>
          <p14:tracePt t="13130" x="3360738" y="2867025"/>
          <p14:tracePt t="13138" x="3306763" y="2830513"/>
          <p14:tracePt t="13145" x="3270250" y="2784475"/>
          <p14:tracePt t="13152" x="3241675" y="2740025"/>
          <p14:tracePt t="13158" x="3178175" y="2657475"/>
          <p14:tracePt t="13166" x="3159125" y="2574925"/>
          <p14:tracePt t="13174" x="3132138" y="2492375"/>
          <p14:tracePt t="13180" x="3132138" y="2465388"/>
          <p14:tracePt t="13188" x="3122613" y="2419350"/>
          <p14:tracePt t="13193" x="3122613" y="2392363"/>
          <p14:tracePt t="13200" x="3122613" y="2374900"/>
          <p14:tracePt t="13208" x="3122613" y="2346325"/>
          <p14:tracePt t="13214" x="3122613" y="2328863"/>
          <p14:tracePt t="13221" x="3122613" y="2301875"/>
          <p14:tracePt t="13228" x="3122613" y="2282825"/>
          <p14:tracePt t="13234" x="3132138" y="2265363"/>
          <p14:tracePt t="13242" x="3141663" y="2246313"/>
          <p14:tracePt t="13249" x="3151188" y="2236788"/>
          <p14:tracePt t="13257" x="3151188" y="2219325"/>
          <p14:tracePt t="13272" x="3168650" y="2209800"/>
          <p14:tracePt t="13277" x="3178175" y="2200275"/>
          <p14:tracePt t="13283" x="3187700" y="2192338"/>
          <p14:tracePt t="13291" x="3214688" y="2192338"/>
          <p14:tracePt t="13297" x="3251200" y="2173288"/>
          <p14:tracePt t="13307" x="3270250" y="2173288"/>
          <p14:tracePt t="13312" x="3324225" y="2173288"/>
          <p14:tracePt t="13318" x="3370263" y="2173288"/>
          <p14:tracePt t="13327" x="3433763" y="2173288"/>
          <p14:tracePt t="13332" x="3497263" y="2182813"/>
          <p14:tracePt t="13340" x="3562350" y="2200275"/>
          <p14:tracePt t="13346" x="3598863" y="2200275"/>
          <p14:tracePt t="13354" x="3643313" y="2228850"/>
          <p14:tracePt t="13360" x="3671888" y="2228850"/>
          <p14:tracePt t="13367" x="3708400" y="2236788"/>
          <p14:tracePt t="13375" x="3725863" y="2246313"/>
          <p14:tracePt t="13381" x="3744913" y="2255838"/>
          <p14:tracePt t="13388" x="3762375" y="2255838"/>
          <p14:tracePt t="13395" x="3771900" y="2273300"/>
          <p14:tracePt t="13402" x="3781425" y="2273300"/>
          <p14:tracePt t="13409" x="3789363" y="2273300"/>
          <p14:tracePt t="13416" x="3789363" y="2282825"/>
          <p14:tracePt t="13423" x="3798888" y="2282825"/>
          <p14:tracePt t="13430" x="3808413" y="2282825"/>
          <p14:tracePt t="13746" x="3963988" y="2282825"/>
          <p14:tracePt t="13752" x="4156075" y="2265363"/>
          <p14:tracePt t="13759" x="4329113" y="2246313"/>
          <p14:tracePt t="13766" x="4521200" y="2246313"/>
          <p14:tracePt t="13773" x="4721225" y="2236788"/>
          <p14:tracePt t="13779" x="4995863" y="2236788"/>
          <p14:tracePt t="13787" x="5260975" y="2236788"/>
          <p14:tracePt t="13795" x="5487988" y="2236788"/>
          <p14:tracePt t="13801" x="5908675" y="2246313"/>
          <p14:tracePt t="13808" x="6210300" y="2246313"/>
          <p14:tracePt t="13815" x="6438900" y="2265363"/>
          <p14:tracePt t="13822" x="6638925" y="2265363"/>
          <p14:tracePt t="13830" x="6894513" y="2282825"/>
          <p14:tracePt t="13838" x="7242175" y="2301875"/>
          <p14:tracePt t="13842" x="7424738" y="2301875"/>
          <p14:tracePt t="13850" x="7626350" y="2328863"/>
          <p14:tracePt t="13857" x="7808913" y="2346325"/>
          <p14:tracePt t="13863" x="7972425" y="2374900"/>
          <p14:tracePt t="13871" x="8118475" y="2411413"/>
          <p14:tracePt t="13889" x="8383588" y="2465388"/>
          <p14:tracePt t="13891" x="8466138" y="2492375"/>
          <p14:tracePt t="13898" x="8529638" y="2528888"/>
          <p14:tracePt t="13906" x="8593138" y="2557463"/>
          <p14:tracePt t="13913" x="8639175" y="2593975"/>
          <p14:tracePt t="13921" x="8685213" y="2611438"/>
          <p14:tracePt t="13926" x="8731250" y="2647950"/>
          <p14:tracePt t="13934" x="8794750" y="2674938"/>
          <p14:tracePt t="13939" x="8812213" y="2693988"/>
          <p14:tracePt t="13947" x="8840788" y="2703513"/>
          <p14:tracePt t="13954" x="8858250" y="2720975"/>
          <p14:tracePt t="13961" x="8885238" y="2757488"/>
          <p14:tracePt t="13969" x="8904288" y="2767013"/>
          <p14:tracePt t="13976" x="8931275" y="2784475"/>
          <p14:tracePt t="13982" x="8940800" y="2813050"/>
          <p14:tracePt t="13988" x="8959850" y="2830513"/>
          <p14:tracePt t="13996" x="8977313" y="2849563"/>
          <p14:tracePt t="14003" x="8986838" y="2886075"/>
          <p14:tracePt t="14010" x="9013825" y="2913063"/>
          <p14:tracePt t="14017" x="9023350" y="2922588"/>
          <p14:tracePt t="14025" x="9023350" y="2940050"/>
          <p14:tracePt t="14030" x="9040813" y="2968625"/>
          <p14:tracePt t="14037" x="9040813" y="2995613"/>
          <p14:tracePt t="14044" x="9040813" y="3005138"/>
          <p14:tracePt t="14051" x="9050338" y="3032125"/>
          <p14:tracePt t="14058" x="9050338" y="3049588"/>
          <p14:tracePt t="14065" x="9059863" y="3068638"/>
          <p14:tracePt t="14073" x="9059863" y="3086100"/>
          <p14:tracePt t="14080" x="9059863" y="3114675"/>
          <p14:tracePt t="14086" x="9059863" y="3141663"/>
          <p14:tracePt t="14093" x="9059863" y="3187700"/>
          <p14:tracePt t="14100" x="9050338" y="3214688"/>
          <p14:tracePt t="14107" x="9040813" y="3241675"/>
          <p14:tracePt t="14115" x="9032875" y="3287713"/>
          <p14:tracePt t="14122" x="9023350" y="3314700"/>
          <p14:tracePt t="14128" x="9013825" y="3351213"/>
          <p14:tracePt t="14137" x="9004300" y="3370263"/>
          <p14:tracePt t="14142" x="8996363" y="3397250"/>
          <p14:tracePt t="14150" x="8959850" y="3424238"/>
          <p14:tracePt t="14156" x="8931275" y="3433763"/>
          <p14:tracePt t="14163" x="8904288" y="3470275"/>
          <p14:tracePt t="14170" x="8885238" y="3470275"/>
          <p14:tracePt t="14177" x="8821738" y="3487738"/>
          <p14:tracePt t="14184" x="8767763" y="3487738"/>
          <p14:tracePt t="14190" x="8712200" y="3487738"/>
          <p14:tracePt t="14197" x="8658225" y="3487738"/>
          <p14:tracePt t="14205" x="8593138" y="3479800"/>
          <p14:tracePt t="14212" x="8512175" y="3451225"/>
          <p14:tracePt t="14218" x="8483600" y="3414713"/>
          <p14:tracePt t="14225" x="8456613" y="3397250"/>
          <p14:tracePt t="14232" x="8420100" y="3370263"/>
          <p14:tracePt t="14239" x="8393113" y="3333750"/>
          <p14:tracePt t="14247" x="8374063" y="3297238"/>
          <p14:tracePt t="14254" x="8356600" y="3251200"/>
          <p14:tracePt t="14260" x="8347075" y="3205163"/>
          <p14:tracePt t="14267" x="8347075" y="3168650"/>
          <p14:tracePt t="14274" x="8347075" y="3132138"/>
          <p14:tracePt t="14281" x="8347075" y="3105150"/>
          <p14:tracePt t="14288" x="8347075" y="3068638"/>
          <p14:tracePt t="14297" x="8356600" y="2986088"/>
          <p14:tracePt t="14304" x="8374063" y="2913063"/>
          <p14:tracePt t="14310" x="8410575" y="2849563"/>
          <p14:tracePt t="14317" x="8420100" y="2784475"/>
          <p14:tracePt t="14323" x="8483600" y="2684463"/>
          <p14:tracePt t="14330" x="8539163" y="2601913"/>
          <p14:tracePt t="14338" x="8585200" y="2557463"/>
          <p14:tracePt t="14344" x="8629650" y="2511425"/>
          <p14:tracePt t="14354" x="8702675" y="2455863"/>
          <p14:tracePt t="14358" x="8748713" y="2419350"/>
          <p14:tracePt t="14365" x="8794750" y="2392363"/>
          <p14:tracePt t="14372" x="8867775" y="2365375"/>
          <p14:tracePt t="14379" x="8931275" y="2346325"/>
          <p14:tracePt t="14387" x="8996363" y="2319338"/>
          <p14:tracePt t="14394" x="9059863" y="2292350"/>
          <p14:tracePt t="14399" x="9150350" y="2282825"/>
          <p14:tracePt t="14407" x="9242425" y="2282825"/>
          <p14:tracePt t="14415" x="9305925" y="2282825"/>
          <p14:tracePt t="14421" x="9398000" y="2301875"/>
          <p14:tracePt t="14428" x="9451975" y="2309813"/>
          <p14:tracePt t="14435" x="9498013" y="2319338"/>
          <p14:tracePt t="14442" x="9515475" y="2338388"/>
          <p14:tracePt t="14449" x="9580563" y="2374900"/>
          <p14:tracePt t="14455" x="9607550" y="2401888"/>
          <p14:tracePt t="14465" x="9653588" y="2419350"/>
          <p14:tracePt t="14470" x="9671050" y="2447925"/>
          <p14:tracePt t="14477" x="9707563" y="2484438"/>
          <p14:tracePt t="14484" x="9726613" y="2501900"/>
          <p14:tracePt t="14491" x="9734550" y="2528888"/>
          <p14:tracePt t="14497" x="9744075" y="2557463"/>
          <p14:tracePt t="14504" x="9744075" y="2574925"/>
          <p14:tracePt t="14511" x="9753600" y="2611438"/>
          <p14:tracePt t="14520" x="9763125" y="2620963"/>
          <p14:tracePt t="14525" x="9763125" y="2647950"/>
          <p14:tracePt t="14532" x="9763125" y="2674938"/>
          <p14:tracePt t="14547" x="9763125" y="2703513"/>
          <p14:tracePt t="14554" x="9753600" y="2720975"/>
          <p14:tracePt t="14560" x="9744075" y="2740025"/>
          <p14:tracePt t="14567" x="9734550" y="2757488"/>
          <p14:tracePt t="14575" x="9726613" y="2784475"/>
          <p14:tracePt t="14581" x="9698038" y="2803525"/>
          <p14:tracePt t="14588" x="9671050" y="2830513"/>
          <p14:tracePt t="14594" x="9644063" y="2849563"/>
          <p14:tracePt t="14604" x="9580563" y="2903538"/>
          <p14:tracePt t="14609" x="9478963" y="2959100"/>
          <p14:tracePt t="14617" x="9378950" y="3013075"/>
          <p14:tracePt t="14622" x="9215438" y="3086100"/>
          <p14:tracePt t="14630" x="9113838" y="3132138"/>
          <p14:tracePt t="14638" x="9013825" y="3178175"/>
          <p14:tracePt t="14644" x="8940800" y="3178175"/>
          <p14:tracePt t="14651" x="8858250" y="3205163"/>
          <p14:tracePt t="14657" x="8804275" y="3205163"/>
          <p14:tracePt t="14664" x="8748713" y="3205163"/>
          <p14:tracePt t="14671" x="8721725" y="3195638"/>
          <p14:tracePt t="14680" x="8675688" y="3195638"/>
          <p14:tracePt t="14688" x="8639175" y="3178175"/>
          <p14:tracePt t="14692" x="8612188" y="3159125"/>
          <p14:tracePt t="14699" x="8585200" y="3151188"/>
          <p14:tracePt t="14709" x="8556625" y="3114675"/>
          <p14:tracePt t="14714" x="8529638" y="3086100"/>
          <p14:tracePt t="14720" x="8502650" y="3032125"/>
          <p14:tracePt t="14727" x="8502650" y="3013075"/>
          <p14:tracePt t="14734" x="8475663" y="2976563"/>
          <p14:tracePt t="14741" x="8475663" y="2940050"/>
          <p14:tracePt t="14748" x="8466138" y="2903538"/>
          <p14:tracePt t="14755" x="8466138" y="2867025"/>
          <p14:tracePt t="14763" x="8466138" y="2820988"/>
          <p14:tracePt t="14770" x="8466138" y="2784475"/>
          <p14:tracePt t="14776" x="8466138" y="2740025"/>
          <p14:tracePt t="14783" x="8475663" y="2711450"/>
          <p14:tracePt t="14790" x="8475663" y="2674938"/>
          <p14:tracePt t="14796" x="8483600" y="2657475"/>
          <p14:tracePt t="14804" x="8502650" y="2620963"/>
          <p14:tracePt t="14811" x="8520113" y="2601913"/>
          <p14:tracePt t="14818" x="8539163" y="2584450"/>
          <p14:tracePt t="14824" x="8539163" y="2574925"/>
          <p14:tracePt t="14831" x="8556625" y="2565400"/>
          <p14:tracePt t="14838" x="8566150" y="2557463"/>
          <p14:tracePt t="14854" x="8575675" y="2547938"/>
          <p14:tracePt t="14859" x="8585200" y="2538413"/>
          <p14:tracePt t="14866" x="8602663" y="2528888"/>
          <p14:tracePt t="14873" x="8612188" y="2528888"/>
          <p14:tracePt t="14880" x="8621713" y="2520950"/>
          <p14:tracePt t="14887" x="8639175" y="2520950"/>
          <p14:tracePt t="14905" x="8648700" y="2511425"/>
          <p14:tracePt t="14908" x="8666163" y="2511425"/>
          <p14:tracePt t="14916" x="8685213" y="2511425"/>
          <p14:tracePt t="14923" x="8694738" y="2511425"/>
          <p14:tracePt t="14929" x="8702675" y="2511425"/>
          <p14:tracePt t="14937" x="8712200" y="2511425"/>
          <p14:tracePt t="14951" x="8721725" y="2511425"/>
          <p14:tracePt t="14956" x="8731250" y="2511425"/>
          <p14:tracePt t="14963" x="8739188" y="2511425"/>
          <p14:tracePt t="14978" x="8748713" y="2511425"/>
          <p14:tracePt t="14985" x="8758238" y="2520950"/>
          <p14:tracePt t="14991" x="8767763" y="2520950"/>
          <p14:tracePt t="15867" x="8748713" y="2528888"/>
          <p14:tracePt t="15875" x="8658225" y="2565400"/>
          <p14:tracePt t="15881" x="8556625" y="2620963"/>
          <p14:tracePt t="15888" x="8366125" y="2684463"/>
          <p14:tracePt t="15896" x="8164513" y="2767013"/>
          <p14:tracePt t="15902" x="7972425" y="2830513"/>
          <p14:tracePt t="15910" x="7789863" y="2876550"/>
          <p14:tracePt t="15916" x="7634288" y="2922588"/>
          <p14:tracePt t="15922" x="7524750" y="2949575"/>
          <p14:tracePt t="15930" x="7378700" y="2968625"/>
          <p14:tracePt t="15938" x="7178675" y="2986088"/>
          <p14:tracePt t="15944" x="6977063" y="2986088"/>
          <p14:tracePt t="15952" x="6757988" y="2986088"/>
          <p14:tracePt t="15958" x="6611938" y="2976563"/>
          <p14:tracePt t="15966" x="6465888" y="2968625"/>
          <p14:tracePt t="15972" x="6300788" y="2949575"/>
          <p14:tracePt t="15979" x="6073775" y="2930525"/>
          <p14:tracePt t="15985" x="5891213" y="2903538"/>
          <p14:tracePt t="15992" x="5735638" y="2876550"/>
          <p14:tracePt t="16000" x="5607050" y="2857500"/>
          <p14:tracePt t="16007" x="5480050" y="2813050"/>
          <p14:tracePt t="16014" x="5314950" y="2784475"/>
          <p14:tracePt t="16020" x="5178425" y="2757488"/>
          <p14:tracePt t="16027" x="5105400" y="2730500"/>
          <p14:tracePt t="16034" x="4949825" y="2684463"/>
          <p14:tracePt t="16042" x="4857750" y="2667000"/>
          <p14:tracePt t="16048" x="4684713" y="2611438"/>
          <p14:tracePt t="16055" x="4594225" y="2584450"/>
          <p14:tracePt t="16061" x="4475163" y="2538413"/>
          <p14:tracePt t="16069" x="4411663" y="2511425"/>
          <p14:tracePt t="16076" x="4338638" y="2484438"/>
          <p14:tracePt t="16085" x="4302125" y="2465388"/>
          <p14:tracePt t="16091" x="4237038" y="2438400"/>
          <p14:tracePt t="16097" x="4192588" y="2428875"/>
          <p14:tracePt t="16104" x="4164013" y="2419350"/>
          <p14:tracePt t="16111" x="4119563" y="2411413"/>
          <p14:tracePt t="16119" x="4090988" y="2401888"/>
          <p14:tracePt t="16124" x="4054475" y="2392363"/>
          <p14:tracePt t="16132" x="4027488" y="2382838"/>
          <p14:tracePt t="16138" x="4008438" y="2382838"/>
          <p14:tracePt t="16147" x="3990975" y="2374900"/>
          <p14:tracePt t="16153" x="3963988" y="2365375"/>
          <p14:tracePt t="16169" x="3944938" y="2355850"/>
          <p14:tracePt t="16173" x="3917950" y="2355850"/>
          <p14:tracePt t="16181" x="3908425" y="2346325"/>
          <p14:tracePt t="16188" x="3898900" y="2346325"/>
          <p14:tracePt t="16195" x="3890963" y="2338388"/>
          <p14:tracePt t="16201" x="3871913" y="2338388"/>
          <p14:tracePt t="16208" x="3862388" y="2338388"/>
          <p14:tracePt t="16222" x="3854450" y="2328863"/>
          <p14:tracePt t="16230" x="3844925" y="2328863"/>
          <p14:tracePt t="16237" x="3825875" y="2319338"/>
          <p14:tracePt t="16243" x="3817938" y="2319338"/>
          <p14:tracePt t="16250" x="3808413" y="2309813"/>
          <p14:tracePt t="16264" x="3789363" y="2301875"/>
          <p14:tracePt t="16270" x="3781425" y="2301875"/>
          <p14:tracePt t="16278" x="3781425" y="2292350"/>
          <p14:tracePt t="16294" x="3771900" y="2282825"/>
          <p14:tracePt t="16306" x="3762375" y="2273300"/>
          <p14:tracePt t="16314" x="3752850" y="2273300"/>
          <p14:tracePt t="16328" x="3744913" y="2273300"/>
          <p14:tracePt t="16341" x="3735388" y="2265363"/>
          <p14:tracePt t="16377" x="3725863" y="2265363"/>
          <p14:tracePt t="16403" x="3716338" y="2265363"/>
          <p14:tracePt t="16897" x="3716338" y="2255838"/>
          <p14:tracePt t="16905" x="3735388" y="2246313"/>
          <p14:tracePt t="16910" x="3735388" y="2236788"/>
          <p14:tracePt t="16918" x="3752850" y="2228850"/>
          <p14:tracePt t="16925" x="3771900" y="2219325"/>
          <p14:tracePt t="16933" x="3808413" y="2209800"/>
          <p14:tracePt t="16939" x="3825875" y="2200275"/>
          <p14:tracePt t="16946" x="3844925" y="2192338"/>
          <p14:tracePt t="16954" x="3871913" y="2182813"/>
          <p14:tracePt t="16961" x="3890963" y="2173288"/>
          <p14:tracePt t="16967" x="3935413" y="2163763"/>
          <p14:tracePt t="16975" x="3963988" y="2155825"/>
          <p14:tracePt t="16981" x="4008438" y="2136775"/>
          <p14:tracePt t="16988" x="4027488" y="2136775"/>
          <p14:tracePt t="16995" x="4083050" y="2109788"/>
          <p14:tracePt t="17001" x="4110038" y="2109788"/>
          <p14:tracePt t="17008" x="4156075" y="2100263"/>
          <p14:tracePt t="17016" x="4210050" y="2090738"/>
          <p14:tracePt t="17023" x="4256088" y="2073275"/>
          <p14:tracePt t="17029" x="4292600" y="2073275"/>
          <p14:tracePt t="17036" x="4356100" y="2063750"/>
          <p14:tracePt t="17043" x="4392613" y="2054225"/>
          <p14:tracePt t="17051" x="4456113" y="2046288"/>
          <p14:tracePt t="17057" x="4484688" y="2046288"/>
          <p14:tracePt t="17064" x="4521200" y="2046288"/>
          <p14:tracePt t="17071" x="4565650" y="2036763"/>
          <p14:tracePt t="17078" x="4584700" y="2036763"/>
          <p14:tracePt t="17086" x="4611688" y="2036763"/>
          <p14:tracePt t="17093" x="4638675" y="2036763"/>
          <p14:tracePt t="17100" x="4657725" y="2036763"/>
          <p14:tracePt t="17106" x="4684713" y="2036763"/>
          <p14:tracePt t="17113" x="4721225" y="2036763"/>
          <p14:tracePt t="17120" x="4740275" y="2036763"/>
          <p14:tracePt t="17128" x="4767263" y="2017713"/>
          <p14:tracePt t="17135" x="4784725" y="2017713"/>
          <p14:tracePt t="17141" x="4813300" y="2017713"/>
          <p14:tracePt t="17148" x="4821238" y="2017713"/>
          <p14:tracePt t="17156" x="4849813" y="2017713"/>
          <p14:tracePt t="17162" x="4876800" y="2009775"/>
          <p14:tracePt t="17168" x="4886325" y="2009775"/>
          <p14:tracePt t="17176" x="4903788" y="2000250"/>
          <p14:tracePt t="17184" x="4922838" y="2000250"/>
          <p14:tracePt t="17191" x="4932363" y="2000250"/>
          <p14:tracePt t="17203" x="4940300" y="2000250"/>
          <p14:tracePt t="17211" x="4949825" y="2000250"/>
          <p14:tracePt t="17218" x="4959350" y="2000250"/>
          <p14:tracePt t="17226" x="4968875" y="2000250"/>
          <p14:tracePt t="17239" x="4976813" y="2000250"/>
          <p14:tracePt t="17253" x="4986338" y="2000250"/>
          <p14:tracePt t="17628" x="5013325" y="1990725"/>
          <p14:tracePt t="17635" x="5049838" y="1973263"/>
          <p14:tracePt t="17642" x="5086350" y="1954213"/>
          <p14:tracePt t="17650" x="5132388" y="1935163"/>
          <p14:tracePt t="17656" x="5195888" y="1898650"/>
          <p14:tracePt t="17662" x="5260975" y="1862138"/>
          <p14:tracePt t="17669" x="5341938" y="1854200"/>
          <p14:tracePt t="17677" x="5397500" y="1825625"/>
          <p14:tracePt t="17684" x="5443538" y="1817688"/>
          <p14:tracePt t="17690" x="5497513" y="1808163"/>
          <p14:tracePt t="17697" x="5561013" y="1781175"/>
          <p14:tracePt t="17704" x="5607050" y="1771650"/>
          <p14:tracePt t="17711" x="5634038" y="1762125"/>
          <p14:tracePt t="17718" x="5662613" y="1744663"/>
          <p14:tracePt t="17725" x="5726113" y="1735138"/>
          <p14:tracePt t="17733" x="5745163" y="1735138"/>
          <p14:tracePt t="17739" x="5772150" y="1716088"/>
          <p14:tracePt t="17747" x="5799138" y="1716088"/>
          <p14:tracePt t="17753" x="5835650" y="1698625"/>
          <p14:tracePt t="17760" x="5862638" y="1689100"/>
          <p14:tracePt t="17767" x="5899150" y="1671638"/>
          <p14:tracePt t="17775" x="5935663" y="1652588"/>
          <p14:tracePt t="17784" x="5964238" y="1643063"/>
          <p14:tracePt t="17789" x="5991225" y="1635125"/>
          <p14:tracePt t="17796" x="6008688" y="1625600"/>
          <p14:tracePt t="17803" x="6045200" y="1616075"/>
          <p14:tracePt t="17810" x="6064250" y="1606550"/>
          <p14:tracePt t="17818" x="6091238" y="1598613"/>
          <p14:tracePt t="17823" x="6110288" y="1598613"/>
          <p14:tracePt t="17830" x="6127750" y="1589088"/>
          <p14:tracePt t="17839" x="6146800" y="1589088"/>
          <p14:tracePt t="17845" x="6164263" y="1579563"/>
          <p14:tracePt t="17852" x="6183313" y="1579563"/>
          <p14:tracePt t="17858" x="6200775" y="1579563"/>
          <p14:tracePt t="17866" x="6219825" y="1579563"/>
          <p14:tracePt t="17874" x="6246813" y="1579563"/>
          <p14:tracePt t="17880" x="6264275" y="1579563"/>
          <p14:tracePt t="17886" x="6283325" y="1579563"/>
          <p14:tracePt t="17902" x="6310313" y="1579563"/>
          <p14:tracePt t="17914" x="6329363" y="1579563"/>
          <p14:tracePt t="17921" x="6337300" y="1579563"/>
          <p14:tracePt t="17927" x="6346825" y="1579563"/>
          <p14:tracePt t="17936" x="6365875" y="1589088"/>
          <p14:tracePt t="17942" x="6365875" y="1598613"/>
          <p14:tracePt t="17950" x="6373813" y="1606550"/>
          <p14:tracePt t="17955" x="6383338" y="1616075"/>
          <p14:tracePt t="17962" x="6383338" y="1625600"/>
          <p14:tracePt t="17969" x="6383338" y="1635125"/>
          <p14:tracePt t="17976" x="6383338" y="1652588"/>
          <p14:tracePt t="17990" x="6383338" y="1671638"/>
          <p14:tracePt t="17997" x="6383338" y="1679575"/>
          <p14:tracePt t="18004" x="6383338" y="1689100"/>
          <p14:tracePt t="18011" x="6383338" y="1708150"/>
          <p14:tracePt t="18018" x="6383338" y="1716088"/>
          <p14:tracePt t="18025" x="6383338" y="1744663"/>
          <p14:tracePt t="18031" x="6365875" y="1762125"/>
          <p14:tracePt t="18039" x="6356350" y="1781175"/>
          <p14:tracePt t="18047" x="6337300" y="1798638"/>
          <p14:tracePt t="18053" x="6310313" y="1825625"/>
          <p14:tracePt t="18059" x="6292850" y="1835150"/>
          <p14:tracePt t="18066" x="6273800" y="1854200"/>
          <p14:tracePt t="18074" x="6256338" y="1871663"/>
          <p14:tracePt t="18080" x="6219825" y="1898650"/>
          <p14:tracePt t="18087" x="6191250" y="1917700"/>
          <p14:tracePt t="18094" x="6164263" y="1927225"/>
          <p14:tracePt t="18102" x="6127750" y="1935163"/>
          <p14:tracePt t="18109" x="6091238" y="1963738"/>
          <p14:tracePt t="18116" x="6054725" y="1981200"/>
          <p14:tracePt t="18122" x="6000750" y="1990725"/>
          <p14:tracePt t="18129" x="5954713" y="2000250"/>
          <p14:tracePt t="18137" x="5935663" y="2009775"/>
          <p14:tracePt t="18144" x="5918200" y="2017713"/>
          <p14:tracePt t="18150" x="5891213" y="2017713"/>
          <p14:tracePt t="18157" x="5862638" y="2017713"/>
          <p14:tracePt t="18164" x="5845175" y="2017713"/>
          <p14:tracePt t="18171" x="5826125" y="2017713"/>
          <p14:tracePt t="18178" x="5799138" y="2017713"/>
          <p14:tracePt t="18186" x="5781675" y="2017713"/>
          <p14:tracePt t="18191" x="5762625" y="2017713"/>
          <p14:tracePt t="18199" x="5745163" y="2009775"/>
          <p14:tracePt t="18206" x="5726113" y="1990725"/>
          <p14:tracePt t="18213" x="5708650" y="1973263"/>
          <p14:tracePt t="18220" x="5680075" y="1954213"/>
          <p14:tracePt t="18226" x="5662613" y="1935163"/>
          <p14:tracePt t="18235" x="5653088" y="1898650"/>
          <p14:tracePt t="18241" x="5643563" y="1862138"/>
          <p14:tracePt t="18247" x="5634038" y="1825625"/>
          <p14:tracePt t="18255" x="5626100" y="1771650"/>
          <p14:tracePt t="18262" x="5607050" y="1744663"/>
          <p14:tracePt t="18270" x="5607050" y="1716088"/>
          <p14:tracePt t="18276" x="5607050" y="1671638"/>
          <p14:tracePt t="18284" x="5607050" y="1643063"/>
          <p14:tracePt t="18289" x="5607050" y="1616075"/>
          <p14:tracePt t="18296" x="5607050" y="1589088"/>
          <p14:tracePt t="18304" x="5607050" y="1579563"/>
          <p14:tracePt t="18310" x="5607050" y="1552575"/>
          <p14:tracePt t="18318" x="5607050" y="1533525"/>
          <p14:tracePt t="18324" x="5607050" y="1516063"/>
          <p14:tracePt t="18334" x="5626100" y="1497013"/>
          <p14:tracePt t="18338" x="5626100" y="1489075"/>
          <p14:tracePt t="18346" x="5626100" y="1479550"/>
          <p14:tracePt t="18352" x="5634038" y="1460500"/>
          <p14:tracePt t="18359" x="5643563" y="1443038"/>
          <p14:tracePt t="18367" x="5662613" y="1433513"/>
          <p14:tracePt t="18373" x="5662613" y="1423988"/>
          <p14:tracePt t="18379" x="5708650" y="1397000"/>
          <p14:tracePt t="18386" x="5726113" y="1387475"/>
          <p14:tracePt t="18393" x="5745163" y="1370013"/>
          <p14:tracePt t="18401" x="5772150" y="1370013"/>
          <p14:tracePt t="18408" x="5818188" y="1350963"/>
          <p14:tracePt t="18415" x="5862638" y="1333500"/>
          <p14:tracePt t="18421" x="5908675" y="1314450"/>
          <p14:tracePt t="18429" x="5945188" y="1306513"/>
          <p14:tracePt t="18436" x="5991225" y="1296988"/>
          <p14:tracePt t="18442" x="6018213" y="1287463"/>
          <p14:tracePt t="18449" x="6064250" y="1270000"/>
          <p14:tracePt t="18456" x="6091238" y="1270000"/>
          <p14:tracePt t="18463" x="6146800" y="1260475"/>
          <p14:tracePt t="18470" x="6173788" y="1250950"/>
          <p14:tracePt t="18477" x="6210300" y="1250950"/>
          <p14:tracePt t="18484" x="6227763" y="1250950"/>
          <p14:tracePt t="18491" x="6256338" y="1250950"/>
          <p14:tracePt t="18499" x="6264275" y="1250950"/>
          <p14:tracePt t="18507" x="6300788" y="1260475"/>
          <p14:tracePt t="18512" x="6329363" y="1277938"/>
          <p14:tracePt t="18519" x="6346825" y="1287463"/>
          <p14:tracePt t="18526" x="6383338" y="1323975"/>
          <p14:tracePt t="18534" x="6429375" y="1350963"/>
          <p14:tracePt t="18540" x="6446838" y="1387475"/>
          <p14:tracePt t="18547" x="6465888" y="1416050"/>
          <p14:tracePt t="18553" x="6492875" y="1460500"/>
          <p14:tracePt t="18562" x="6511925" y="1489075"/>
          <p14:tracePt t="18569" x="6521450" y="1525588"/>
          <p14:tracePt t="18574" x="6529388" y="1552575"/>
          <p14:tracePt t="18583" x="6529388" y="1579563"/>
          <p14:tracePt t="18588" x="6529388" y="1598613"/>
          <p14:tracePt t="18596" x="6529388" y="1625600"/>
          <p14:tracePt t="18603" x="6529388" y="1643063"/>
          <p14:tracePt t="18609" x="6529388" y="1671638"/>
          <p14:tracePt t="18617" x="6521450" y="1698625"/>
          <p14:tracePt t="18623" x="6511925" y="1725613"/>
          <p14:tracePt t="18631" x="6502400" y="1735138"/>
          <p14:tracePt t="18637" x="6492875" y="1762125"/>
          <p14:tracePt t="18644" x="6475413" y="1781175"/>
          <p14:tracePt t="18651" x="6456363" y="1798638"/>
          <p14:tracePt t="18658" x="6446838" y="1808163"/>
          <p14:tracePt t="18667" x="6429375" y="1825625"/>
          <p14:tracePt t="18673" x="6410325" y="1835150"/>
          <p14:tracePt t="18678" x="6392863" y="1844675"/>
          <p14:tracePt t="18686" x="6383338" y="1854200"/>
          <p14:tracePt t="18693" x="6356350" y="1854200"/>
          <p14:tracePt t="18701" x="6329363" y="1862138"/>
          <p14:tracePt t="18707" x="6310313" y="1871663"/>
          <p14:tracePt t="18713" x="6264275" y="1871663"/>
          <p14:tracePt t="18721" x="6237288" y="1871663"/>
          <p14:tracePt t="18728" x="6200775" y="1871663"/>
          <p14:tracePt t="18735" x="6146800" y="1862138"/>
          <p14:tracePt t="18741" x="6100763" y="1854200"/>
          <p14:tracePt t="18749" x="6054725" y="1854200"/>
          <p14:tracePt t="18756" x="6000750" y="1844675"/>
          <p14:tracePt t="18762" x="5964238" y="1835150"/>
          <p14:tracePt t="18770" x="5908675" y="1798638"/>
          <p14:tracePt t="18776" x="5881688" y="1789113"/>
          <p14:tracePt t="18783" x="5862638" y="1771650"/>
          <p14:tracePt t="18791" x="5835650" y="1762125"/>
          <p14:tracePt t="18797" x="5799138" y="1725613"/>
          <p14:tracePt t="18804" x="5772150" y="1698625"/>
          <p14:tracePt t="18811" x="5762625" y="1679575"/>
          <p14:tracePt t="18819" x="5745163" y="1662113"/>
          <p14:tracePt t="18826" x="5745163" y="1616075"/>
          <p14:tracePt t="18833" x="5716588" y="1598613"/>
          <p14:tracePt t="18839" x="5716588" y="1570038"/>
          <p14:tracePt t="18846" x="5708650" y="1533525"/>
          <p14:tracePt t="18853" x="5708650" y="1516063"/>
          <p14:tracePt t="18860" x="5699125" y="1489075"/>
          <p14:tracePt t="18868" x="5699125" y="1460500"/>
          <p14:tracePt t="18874" x="5699125" y="1452563"/>
          <p14:tracePt t="18883" x="5699125" y="1423988"/>
          <p14:tracePt t="18903" x="5699125" y="1406525"/>
          <p14:tracePt t="18916" x="5699125" y="1397000"/>
          <p14:tracePt t="18923" x="5708650" y="1379538"/>
          <p14:tracePt t="18936" x="5708650" y="1370013"/>
          <p14:tracePt t="18944" x="5716588" y="1360488"/>
          <p14:tracePt t="18951" x="5726113" y="1350963"/>
          <p14:tracePt t="18957" x="5735638" y="1350963"/>
          <p14:tracePt t="18965" x="5745163" y="1343025"/>
          <p14:tracePt t="18986" x="5762625" y="1333500"/>
          <p14:tracePt t="18992" x="5772150" y="1333500"/>
          <p14:tracePt t="18999" x="5789613" y="1323975"/>
          <p14:tracePt t="19006" x="5808663" y="1314450"/>
          <p14:tracePt t="19015" x="5826125" y="1314450"/>
          <p14:tracePt t="19020" x="5845175" y="1306513"/>
          <p14:tracePt t="19028" x="5872163" y="1296988"/>
          <p14:tracePt t="19034" x="5899150" y="1296988"/>
          <p14:tracePt t="19042" x="5935663" y="1296988"/>
          <p14:tracePt t="19049" x="5964238" y="1296988"/>
          <p14:tracePt t="19055" x="5981700" y="1296988"/>
          <p14:tracePt t="19062" x="6008688" y="1296988"/>
          <p14:tracePt t="19069" x="6027738" y="1296988"/>
          <p14:tracePt t="19077" x="6045200" y="1306513"/>
          <p14:tracePt t="19083" x="6073775" y="1306513"/>
          <p14:tracePt t="19090" x="6091238" y="1323975"/>
          <p14:tracePt t="19097" x="6110288" y="1333500"/>
          <p14:tracePt t="19104" x="6146800" y="1350963"/>
          <p14:tracePt t="19112" x="6164263" y="1370013"/>
          <p14:tracePt t="19119" x="6173788" y="1379538"/>
          <p14:tracePt t="19125" x="6200775" y="1416050"/>
          <p14:tracePt t="19133" x="6210300" y="1452563"/>
          <p14:tracePt t="19139" x="6219825" y="1479550"/>
          <p14:tracePt t="19146" x="6237288" y="1506538"/>
          <p14:tracePt t="19153" x="6256338" y="1543050"/>
          <p14:tracePt t="19160" x="6256338" y="1562100"/>
          <p14:tracePt t="19166" x="6256338" y="1589088"/>
          <p14:tracePt t="19174" x="6264275" y="1616075"/>
          <p14:tracePt t="19183" x="6264275" y="1635125"/>
          <p14:tracePt t="19188" x="6264275" y="1671638"/>
          <p14:tracePt t="19195" x="6264275" y="1679575"/>
          <p14:tracePt t="19202" x="6264275" y="1716088"/>
          <p14:tracePt t="19209" x="6256338" y="1725613"/>
          <p14:tracePt t="19216" x="6246813" y="1752600"/>
          <p14:tracePt t="19224" x="6237288" y="1771650"/>
          <p14:tracePt t="19229" x="6227763" y="1798638"/>
          <p14:tracePt t="19237" x="6227763" y="1808163"/>
          <p14:tracePt t="19244" x="6210300" y="1835150"/>
          <p14:tracePt t="19251" x="6191250" y="1844675"/>
          <p14:tracePt t="19257" x="6183313" y="1862138"/>
          <p14:tracePt t="19265" x="6173788" y="1871663"/>
          <p14:tracePt t="19272" x="6146800" y="1890713"/>
          <p14:tracePt t="19278" x="6127750" y="1898650"/>
          <p14:tracePt t="19287" x="6100763" y="1908175"/>
          <p14:tracePt t="19292" x="6081713" y="1917700"/>
          <p14:tracePt t="19299" x="6045200" y="1917700"/>
          <p14:tracePt t="19306" x="6045200" y="1927225"/>
          <p14:tracePt t="19313" x="6018213" y="1927225"/>
          <p14:tracePt t="19320" x="6000750" y="1927225"/>
          <p14:tracePt t="19327" x="5981700" y="1927225"/>
          <p14:tracePt t="19335" x="5964238" y="1927225"/>
          <p14:tracePt t="19340" x="5945188" y="1927225"/>
          <p14:tracePt t="19350" x="5918200" y="1927225"/>
          <p14:tracePt t="19354" x="5891213" y="1927225"/>
          <p14:tracePt t="19363" x="5862638" y="1917700"/>
          <p14:tracePt t="19369" x="5845175" y="1898650"/>
          <p14:tracePt t="19377" x="5826125" y="1898650"/>
          <p14:tracePt t="19383" x="5808663" y="1881188"/>
          <p14:tracePt t="19389" x="5799138" y="1862138"/>
          <p14:tracePt t="19397" x="5789613" y="1844675"/>
          <p14:tracePt t="19404" x="5772150" y="1835150"/>
          <p14:tracePt t="19410" x="5772150" y="1825625"/>
          <p14:tracePt t="19417" x="5762625" y="1798638"/>
          <p14:tracePt t="19424" x="5753100" y="1781175"/>
          <p14:tracePt t="19433" x="5753100" y="1762125"/>
          <p14:tracePt t="19438" x="5753100" y="1744663"/>
          <p14:tracePt t="19445" x="5753100" y="1725613"/>
          <p14:tracePt t="19453" x="5753100" y="1716088"/>
          <p14:tracePt t="19459" x="5753100" y="1698625"/>
          <p14:tracePt t="19466" x="5753100" y="1679575"/>
          <p14:tracePt t="19472" x="5753100" y="1662113"/>
          <p14:tracePt t="19479" x="5753100" y="1652588"/>
          <p14:tracePt t="19486" x="5762625" y="1643063"/>
          <p14:tracePt t="19494" x="5762625" y="1635125"/>
          <p14:tracePt t="19501" x="5772150" y="1625600"/>
          <p14:tracePt t="19507" x="5772150" y="1616075"/>
          <p14:tracePt t="19516" x="5789613" y="1616075"/>
          <p14:tracePt t="19521" x="5789613" y="1598613"/>
          <p14:tracePt t="19528" x="5789613" y="1589088"/>
          <p14:tracePt t="19542" x="5799138" y="1579563"/>
          <p14:tracePt t="19549" x="5799138" y="1570038"/>
          <p14:tracePt t="19556" x="5818188" y="1570038"/>
          <p14:tracePt t="19564" x="5826125" y="1570038"/>
          <p14:tracePt t="19570" x="5835650" y="1562100"/>
          <p14:tracePt t="19577" x="5845175" y="1562100"/>
          <p14:tracePt t="19584" x="5854700" y="1552575"/>
          <p14:tracePt t="19599" x="5862638" y="1533525"/>
          <p14:tracePt t="19605" x="5872163" y="1533525"/>
          <p14:tracePt t="19611" x="5881688" y="1525588"/>
          <p14:tracePt t="19620" x="5899150" y="1525588"/>
          <p14:tracePt t="19634" x="5908675" y="1525588"/>
          <p14:tracePt t="19639" x="5918200" y="1525588"/>
          <p14:tracePt t="19646" x="5935663" y="1516063"/>
          <p14:tracePt t="19654" x="5945188" y="1516063"/>
          <p14:tracePt t="19668" x="5954713" y="1516063"/>
          <p14:tracePt t="19684" x="5964238" y="1516063"/>
          <p14:tracePt t="19702" x="5964238" y="1525588"/>
          <p14:tracePt t="19709" x="5972175" y="1525588"/>
          <p14:tracePt t="19717" x="5972175" y="1533525"/>
          <p14:tracePt t="20324" x="5972175" y="1543050"/>
          <p14:tracePt t="20330" x="5972175" y="1570038"/>
          <p14:tracePt t="20336" x="5964238" y="1589088"/>
          <p14:tracePt t="20344" x="5954713" y="1616075"/>
          <p14:tracePt t="20350" x="5945188" y="1635125"/>
          <p14:tracePt t="20358" x="5935663" y="1662113"/>
          <p14:tracePt t="20365" x="5935663" y="1708150"/>
          <p14:tracePt t="20371" x="5908675" y="1752600"/>
          <p14:tracePt t="20378" x="5908675" y="1789113"/>
          <p14:tracePt t="20385" x="5899150" y="1808163"/>
          <p14:tracePt t="20394" x="5881688" y="1835150"/>
          <p14:tracePt t="20399" x="5881688" y="1881188"/>
          <p14:tracePt t="20406" x="5872163" y="1898650"/>
          <p14:tracePt t="20415" x="5862638" y="1917700"/>
          <p14:tracePt t="20421" x="5854700" y="1935163"/>
          <p14:tracePt t="20427" x="5845175" y="1963738"/>
          <p14:tracePt t="20434" x="5835650" y="1981200"/>
          <p14:tracePt t="20442" x="5826125" y="2017713"/>
          <p14:tracePt t="20448" x="5818188" y="2046288"/>
          <p14:tracePt t="20456" x="5808663" y="2063750"/>
          <p14:tracePt t="20461" x="5799138" y="2073275"/>
          <p14:tracePt t="20469" x="5789613" y="2090738"/>
          <p14:tracePt t="20476" x="5772150" y="2109788"/>
          <p14:tracePt t="20483" x="5762625" y="2119313"/>
          <p14:tracePt t="20491" x="5753100" y="2136775"/>
          <p14:tracePt t="20498" x="5745163" y="2155825"/>
          <p14:tracePt t="20503" x="5726113" y="2163763"/>
          <p14:tracePt t="20511" x="5716588" y="2173288"/>
          <p14:tracePt t="20517" x="5699125" y="2192338"/>
          <p14:tracePt t="20526" x="5680075" y="2209800"/>
          <p14:tracePt t="20531" x="5670550" y="2219325"/>
          <p14:tracePt t="20538" x="5653088" y="2228850"/>
          <p14:tracePt t="20545" x="5634038" y="2246313"/>
          <p14:tracePt t="20553" x="5616575" y="2265363"/>
          <p14:tracePt t="20559" x="5597525" y="2265363"/>
          <p14:tracePt t="20566" x="5580063" y="2282825"/>
          <p14:tracePt t="20574" x="5570538" y="2282825"/>
          <p14:tracePt t="20581" x="5553075" y="2292350"/>
          <p14:tracePt t="20587" x="5543550" y="2292350"/>
          <p14:tracePt t="20594" x="5534025" y="2292350"/>
          <p14:tracePt t="20601" x="5516563" y="2301875"/>
          <p14:tracePt t="20608" x="5507038" y="2301875"/>
          <p14:tracePt t="20616" x="5487988" y="2301875"/>
          <p14:tracePt t="20622" x="5480050" y="2301875"/>
          <p14:tracePt t="20630" x="5470525" y="2301875"/>
          <p14:tracePt t="20636" x="5461000" y="2301875"/>
          <p14:tracePt t="20644" x="5451475" y="2301875"/>
          <p14:tracePt t="20657" x="5443538" y="2301875"/>
          <p14:tracePt t="20664" x="5434013" y="2301875"/>
          <p14:tracePt t="20672" x="5424488" y="2292350"/>
          <p14:tracePt t="20678" x="5414963" y="2282825"/>
          <p14:tracePt t="20686" x="5414963" y="2273300"/>
          <p14:tracePt t="20692" x="5407025" y="2265363"/>
          <p14:tracePt t="20713" x="5397500" y="2246313"/>
          <p14:tracePt t="20720" x="5397500" y="2236788"/>
          <p14:tracePt t="20727" x="5397500" y="2228850"/>
          <p14:tracePt t="20734" x="5397500" y="2219325"/>
          <p14:tracePt t="20741" x="5397500" y="2209800"/>
          <p14:tracePt t="20754" x="5397500" y="2200275"/>
          <p14:tracePt t="20769" x="5397500" y="2192338"/>
          <p14:tracePt t="20777" x="5397500" y="2182813"/>
          <p14:tracePt t="20784" x="5407025" y="2173288"/>
          <p14:tracePt t="20790" x="5414963" y="2163763"/>
          <p14:tracePt t="20803" x="5424488" y="2155825"/>
          <p14:tracePt t="20811" x="5434013" y="2146300"/>
          <p14:tracePt t="20817" x="5443538" y="2146300"/>
          <p14:tracePt t="20825" x="5443538" y="2136775"/>
          <p14:tracePt t="20832" x="5451475" y="2136775"/>
          <p14:tracePt t="20839" x="5461000" y="2136775"/>
          <p14:tracePt t="20847" x="5470525" y="2136775"/>
          <p14:tracePt t="20852" x="5487988" y="2127250"/>
          <p14:tracePt t="20859" x="5497513" y="2127250"/>
          <p14:tracePt t="20866" x="5507038" y="2127250"/>
          <p14:tracePt t="20873" x="5516563" y="2127250"/>
          <p14:tracePt t="20887" x="5534025" y="2127250"/>
          <p14:tracePt t="20900" x="5543550" y="2127250"/>
          <p14:tracePt t="20901" x="5561013" y="2127250"/>
          <p14:tracePt t="20908" x="5570538" y="2127250"/>
          <p14:tracePt t="20915" x="5580063" y="2127250"/>
          <p14:tracePt t="20922" x="5589588" y="2127250"/>
          <p14:tracePt t="20937" x="5597525" y="2127250"/>
          <p14:tracePt t="20942" x="5607050" y="2136775"/>
          <p14:tracePt t="20950" x="5616575" y="2136775"/>
          <p14:tracePt t="20957" x="5626100" y="2136775"/>
          <p14:tracePt t="20964" x="5634038" y="2136775"/>
          <p14:tracePt t="20977" x="5643563" y="2146300"/>
          <p14:tracePt t="21007" x="5653088" y="2155825"/>
          <p14:tracePt t="21026" x="5662613" y="2163763"/>
          <p14:tracePt t="21047" x="5662613" y="2173288"/>
          <p14:tracePt t="21068" x="5670550" y="2182813"/>
          <p14:tracePt t="21098" x="5670550" y="2192338"/>
          <p14:tracePt t="21117" x="5670550" y="2200275"/>
          <p14:tracePt t="21145" x="5670550" y="2209800"/>
          <p14:tracePt t="21159" x="5670550" y="2219325"/>
          <p14:tracePt t="21174" x="5670550" y="2228850"/>
          <p14:tracePt t="21181" x="5670550" y="2236788"/>
          <p14:tracePt t="21193" x="5670550" y="2246313"/>
          <p14:tracePt t="21207" x="5670550" y="2255838"/>
          <p14:tracePt t="21222" x="5670550" y="2265363"/>
          <p14:tracePt t="21228" x="5670550" y="2273300"/>
          <p14:tracePt t="21234" x="5670550" y="2282825"/>
          <p14:tracePt t="21242" x="5670550" y="2292350"/>
          <p14:tracePt t="21255" x="5670550" y="2301875"/>
          <p14:tracePt t="21264" x="5662613" y="2309813"/>
          <p14:tracePt t="21269" x="5662613" y="2319338"/>
          <p14:tracePt t="21277" x="5662613" y="2328863"/>
          <p14:tracePt t="21284" x="5662613" y="2346325"/>
          <p14:tracePt t="21291" x="5653088" y="2355850"/>
          <p14:tracePt t="21305" x="5653088" y="2365375"/>
          <p14:tracePt t="21312" x="5643563" y="2374900"/>
          <p14:tracePt t="21318" x="5643563" y="2382838"/>
          <p14:tracePt t="21327" x="5634038" y="2392363"/>
          <p14:tracePt t="21332" x="5626100" y="2401888"/>
          <p14:tracePt t="21339" x="5616575" y="2419350"/>
          <p14:tracePt t="21354" x="5607050" y="2419350"/>
          <p14:tracePt t="21360" x="5597525" y="2419350"/>
          <p14:tracePt t="21367" x="5589588" y="2438400"/>
          <p14:tracePt t="21381" x="5580063" y="2438400"/>
          <p14:tracePt t="21388" x="5561013" y="2438400"/>
          <p14:tracePt t="21402" x="5553075" y="2438400"/>
          <p14:tracePt t="21409" x="5543550" y="2438400"/>
          <p14:tracePt t="21416" x="5534025" y="2438400"/>
          <p14:tracePt t="21422" x="5524500" y="2438400"/>
          <p14:tracePt t="21431" x="5497513" y="2428875"/>
          <p14:tracePt t="21444" x="5487988" y="2419350"/>
          <p14:tracePt t="21450" x="5480050" y="2401888"/>
          <p14:tracePt t="21457" x="5461000" y="2392363"/>
          <p14:tracePt t="21464" x="5451475" y="2382838"/>
          <p14:tracePt t="21472" x="5443538" y="2365375"/>
          <p14:tracePt t="21479" x="5434013" y="2338388"/>
          <p14:tracePt t="21487" x="5414963" y="2319338"/>
          <p14:tracePt t="21493" x="5414963" y="2282825"/>
          <p14:tracePt t="21501" x="5414963" y="2273300"/>
          <p14:tracePt t="21506" x="5397500" y="2255838"/>
          <p14:tracePt t="21513" x="5397500" y="2228850"/>
          <p14:tracePt t="21519" x="5387975" y="2200275"/>
          <p14:tracePt t="21527" x="5387975" y="2182813"/>
          <p14:tracePt t="21534" x="5387975" y="2163763"/>
          <p14:tracePt t="21540" x="5387975" y="2146300"/>
          <p14:tracePt t="21548" x="5387975" y="2119313"/>
          <p14:tracePt t="21554" x="5387975" y="2100263"/>
          <p14:tracePt t="21562" x="5387975" y="2090738"/>
          <p14:tracePt t="21569" x="5397500" y="2073275"/>
          <p14:tracePt t="21577" x="5407025" y="2054225"/>
          <p14:tracePt t="21583" x="5407025" y="2036763"/>
          <p14:tracePt t="21589" x="5424488" y="2027238"/>
          <p14:tracePt t="21597" x="5424488" y="2009775"/>
          <p14:tracePt t="21603" x="5443538" y="1981200"/>
          <p14:tracePt t="21610" x="5470525" y="1954213"/>
          <p14:tracePt t="21617" x="5487988" y="1935163"/>
          <p14:tracePt t="21624" x="5497513" y="1935163"/>
          <p14:tracePt t="21632" x="5524500" y="1917700"/>
          <p14:tracePt t="21638" x="5543550" y="1898650"/>
          <p14:tracePt t="21647" x="5580063" y="1881188"/>
          <p14:tracePt t="21652" x="5597525" y="1871663"/>
          <p14:tracePt t="21659" x="5626100" y="1862138"/>
          <p14:tracePt t="21666" x="5643563" y="1854200"/>
          <p14:tracePt t="21673" x="5689600" y="1854200"/>
          <p14:tracePt t="21680" x="5716588" y="1844675"/>
          <p14:tracePt t="21686" x="5753100" y="1844675"/>
          <p14:tracePt t="21694" x="5789613" y="1844675"/>
          <p14:tracePt t="21700" x="5835650" y="1844675"/>
          <p14:tracePt t="21708" x="5872163" y="1844675"/>
          <p14:tracePt t="21716" x="5927725" y="1844675"/>
          <p14:tracePt t="21722" x="5945188" y="1844675"/>
          <p14:tracePt t="21730" x="6018213" y="1871663"/>
          <p14:tracePt t="21736" x="6045200" y="1881188"/>
          <p14:tracePt t="21742" x="6091238" y="1890713"/>
          <p14:tracePt t="21749" x="6118225" y="1898650"/>
          <p14:tracePt t="21756" x="6154738" y="1917700"/>
          <p14:tracePt t="21764" x="6200775" y="1927225"/>
          <p14:tracePt t="21770" x="6219825" y="1935163"/>
          <p14:tracePt t="21777" x="6237288" y="1944688"/>
          <p14:tracePt t="21784" x="6256338" y="1954213"/>
          <p14:tracePt t="21791" x="6273800" y="1973263"/>
          <p14:tracePt t="21798" x="6292850" y="1981200"/>
          <p14:tracePt t="21807" x="6329363" y="1990725"/>
          <p14:tracePt t="21813" x="6337300" y="2000250"/>
          <p14:tracePt t="21819" x="6337300" y="2009775"/>
          <p14:tracePt t="21826" x="6356350" y="2027238"/>
          <p14:tracePt t="21834" x="6373813" y="2046288"/>
          <p14:tracePt t="21840" x="6392863" y="2073275"/>
          <p14:tracePt t="21847" x="6392863" y="2082800"/>
          <p14:tracePt t="21854" x="6402388" y="2100263"/>
          <p14:tracePt t="21861" x="6410325" y="2119313"/>
          <p14:tracePt t="21868" x="6419850" y="2136775"/>
          <p14:tracePt t="21875" x="6429375" y="2155825"/>
          <p14:tracePt t="21882" x="6429375" y="2173288"/>
          <p14:tracePt t="21899" x="6456363" y="2209800"/>
          <p14:tracePt t="21903" x="6456363" y="2219325"/>
          <p14:tracePt t="21909" x="6456363" y="2246313"/>
          <p14:tracePt t="21917" x="6456363" y="2265363"/>
          <p14:tracePt t="21924" x="6456363" y="2282825"/>
          <p14:tracePt t="21932" x="6456363" y="2301875"/>
          <p14:tracePt t="21944" x="6456363" y="2319338"/>
          <p14:tracePt t="21951" x="6446838" y="2338388"/>
          <p14:tracePt t="21958" x="6446838" y="2365375"/>
          <p14:tracePt t="21967" x="6438900" y="2374900"/>
          <p14:tracePt t="21972" x="6429375" y="2401888"/>
          <p14:tracePt t="21980" x="6419850" y="2411413"/>
          <p14:tracePt t="21986" x="6410325" y="2419350"/>
          <p14:tracePt t="21993" x="6402388" y="2438400"/>
          <p14:tracePt t="22000" x="6392863" y="2455863"/>
          <p14:tracePt t="22007" x="6373813" y="2484438"/>
          <p14:tracePt t="22013" x="6356350" y="2501900"/>
          <p14:tracePt t="22021" x="6337300" y="2528888"/>
          <p14:tracePt t="22029" x="6310313" y="2547938"/>
          <p14:tracePt t="22035" x="6283325" y="2565400"/>
          <p14:tracePt t="22041" x="6264275" y="2584450"/>
          <p14:tracePt t="22048" x="6219825" y="2620963"/>
          <p14:tracePt t="22056" x="6173788" y="2638425"/>
          <p14:tracePt t="22063" x="6146800" y="2657475"/>
          <p14:tracePt t="22069" x="6081713" y="2684463"/>
          <p14:tracePt t="22076" x="6054725" y="2693988"/>
          <p14:tracePt t="22083" x="6027738" y="2703513"/>
          <p14:tracePt t="22090" x="6008688" y="2711450"/>
          <p14:tracePt t="22098" x="5972175" y="2720975"/>
          <p14:tracePt t="22104" x="5972175" y="2730500"/>
          <p14:tracePt t="22111" x="5945188" y="2730500"/>
          <p14:tracePt t="22118" x="5899150" y="2740025"/>
          <p14:tracePt t="22126" x="5891213" y="2740025"/>
          <p14:tracePt t="22133" x="5862638" y="2740025"/>
          <p14:tracePt t="22139" x="5826125" y="2740025"/>
          <p14:tracePt t="22147" x="5799138" y="2740025"/>
          <p14:tracePt t="22153" x="5762625" y="2740025"/>
          <p14:tracePt t="22161" x="5735638" y="2740025"/>
          <p14:tracePt t="22167" x="5708650" y="2730500"/>
          <p14:tracePt t="22175" x="5680075" y="2720975"/>
          <p14:tracePt t="22181" x="5653088" y="2711450"/>
          <p14:tracePt t="22188" x="5634038" y="2703513"/>
          <p14:tracePt t="22197" x="5616575" y="2693988"/>
          <p14:tracePt t="22202" x="5597525" y="2674938"/>
          <p14:tracePt t="22209" x="5580063" y="2667000"/>
          <p14:tracePt t="22216" x="5561013" y="2647950"/>
          <p14:tracePt t="22223" x="5553075" y="2638425"/>
          <p14:tracePt t="22231" x="5543550" y="2620963"/>
          <p14:tracePt t="22237" x="5534025" y="2593975"/>
          <p14:tracePt t="22244" x="5524500" y="2574925"/>
          <p14:tracePt t="22250" x="5516563" y="2557463"/>
          <p14:tracePt t="22258" x="5516563" y="2520950"/>
          <p14:tracePt t="22266" x="5507038" y="2501900"/>
          <p14:tracePt t="22273" x="5507038" y="2484438"/>
          <p14:tracePt t="22280" x="5507038" y="2465388"/>
          <p14:tracePt t="22287" x="5507038" y="2455863"/>
          <p14:tracePt t="22293" x="5507038" y="2447925"/>
          <p14:tracePt t="22299" x="5507038" y="2419350"/>
          <p14:tracePt t="22307" x="5507038" y="2401888"/>
          <p14:tracePt t="22313" x="5516563" y="2382838"/>
          <p14:tracePt t="22321" x="5516563" y="2365375"/>
          <p14:tracePt t="22330" x="5524500" y="2346325"/>
          <p14:tracePt t="22334" x="5543550" y="2328863"/>
          <p14:tracePt t="22341" x="5553075" y="2319338"/>
          <p14:tracePt t="22348" x="5570538" y="2301875"/>
          <p14:tracePt t="22356" x="5580063" y="2282825"/>
          <p14:tracePt t="22363" x="5589588" y="2273300"/>
          <p14:tracePt t="22369" x="5597525" y="2265363"/>
          <p14:tracePt t="22376" x="5626100" y="2255838"/>
          <p14:tracePt t="22383" x="5634038" y="2236788"/>
          <p14:tracePt t="22391" x="5643563" y="2219325"/>
          <p14:tracePt t="22397" x="5662613" y="2209800"/>
          <p14:tracePt t="22404" x="5680075" y="2200275"/>
          <p14:tracePt t="22411" x="5689600" y="2192338"/>
          <p14:tracePt t="22417" x="5716588" y="2182813"/>
          <p14:tracePt t="22427" x="5716588" y="2173288"/>
          <p14:tracePt t="22434" x="5735638" y="2163763"/>
          <p14:tracePt t="22439" x="5753100" y="2155825"/>
          <p14:tracePt t="22447" x="5762625" y="2155825"/>
          <p14:tracePt t="22452" x="5781675" y="2155825"/>
          <p14:tracePt t="22460" x="5808663" y="2136775"/>
          <p14:tracePt t="22466" x="5845175" y="2127250"/>
          <p14:tracePt t="22474" x="5872163" y="2127250"/>
          <p14:tracePt t="22480" x="5891213" y="2119313"/>
          <p14:tracePt t="22488" x="5918200" y="2119313"/>
          <p14:tracePt t="22496" x="5935663" y="2119313"/>
          <p14:tracePt t="22501" x="5964238" y="2119313"/>
          <p14:tracePt t="22508" x="5981700" y="2119313"/>
          <p14:tracePt t="22515" x="5991225" y="2119313"/>
          <p14:tracePt t="22523" x="6008688" y="2119313"/>
          <p14:tracePt t="22530" x="6027738" y="2119313"/>
          <p14:tracePt t="22536" x="6054725" y="2119313"/>
          <p14:tracePt t="22543" x="6073775" y="2127250"/>
          <p14:tracePt t="22550" x="6091238" y="2136775"/>
          <p14:tracePt t="22557" x="6110288" y="2146300"/>
          <p14:tracePt t="22565" x="6127750" y="2163763"/>
          <p14:tracePt t="22571" x="6154738" y="2173288"/>
          <p14:tracePt t="22580" x="6173788" y="2200275"/>
          <p14:tracePt t="22585" x="6191250" y="2209800"/>
          <p14:tracePt t="22592" x="6200775" y="2228850"/>
          <p14:tracePt t="22599" x="6210300" y="2246313"/>
          <p14:tracePt t="22606" x="6227763" y="2273300"/>
          <p14:tracePt t="22613" x="6237288" y="2282825"/>
          <p14:tracePt t="22620" x="6246813" y="2301875"/>
          <p14:tracePt t="22628" x="6246813" y="2319338"/>
          <p14:tracePt t="22633" x="6264275" y="2346325"/>
          <p14:tracePt t="22641" x="6264275" y="2382838"/>
          <p14:tracePt t="22647" x="6273800" y="2419350"/>
          <p14:tracePt t="22655" x="6273800" y="2438400"/>
          <p14:tracePt t="22663" x="6273800" y="2465388"/>
          <p14:tracePt t="22669" x="6273800" y="2511425"/>
          <p14:tracePt t="22676" x="6273800" y="2538413"/>
          <p14:tracePt t="22682" x="6264275" y="2557463"/>
          <p14:tracePt t="22690" x="6256338" y="2584450"/>
          <p14:tracePt t="22696" x="6256338" y="2593975"/>
          <p14:tracePt t="22703" x="6237288" y="2620963"/>
          <p14:tracePt t="22711" x="6219825" y="2657475"/>
          <p14:tracePt t="22717" x="6200775" y="2674938"/>
          <p14:tracePt t="22724" x="6183313" y="2684463"/>
          <p14:tracePt t="22732" x="6164263" y="2703513"/>
          <p14:tracePt t="22738" x="6137275" y="2711450"/>
          <p14:tracePt t="22746" x="6118225" y="2720975"/>
          <p14:tracePt t="22751" x="6091238" y="2720975"/>
          <p14:tracePt t="22760" x="6073775" y="2730500"/>
          <p14:tracePt t="22766" x="6037263" y="2730500"/>
          <p14:tracePt t="22773" x="6000750" y="2730500"/>
          <p14:tracePt t="22779" x="5991225" y="2730500"/>
          <p14:tracePt t="22786" x="5954713" y="2730500"/>
          <p14:tracePt t="22793" x="5935663" y="2730500"/>
          <p14:tracePt t="22801" x="5908675" y="2730500"/>
          <p14:tracePt t="22807" x="5881688" y="2730500"/>
          <p14:tracePt t="22815" x="5854700" y="2720975"/>
          <p14:tracePt t="22821" x="5818188" y="2711450"/>
          <p14:tracePt t="22828" x="5781675" y="2703513"/>
          <p14:tracePt t="22835" x="5762625" y="2674938"/>
          <p14:tracePt t="22842" x="5699125" y="2667000"/>
          <p14:tracePt t="22849" x="5680075" y="2638425"/>
          <p14:tracePt t="22856" x="5653088" y="2620963"/>
          <p14:tracePt t="22863" x="5634038" y="2593975"/>
          <p14:tracePt t="22870" x="5607050" y="2565400"/>
          <p14:tracePt t="22877" x="5580063" y="2538413"/>
          <p14:tracePt t="22883" x="5561013" y="2492375"/>
          <p14:tracePt t="22891" x="5553075" y="2474913"/>
          <p14:tracePt t="22899" x="5534025" y="2438400"/>
          <p14:tracePt t="22905" x="5524500" y="2411413"/>
          <p14:tracePt t="22913" x="5516563" y="2382838"/>
          <p14:tracePt t="22919" x="5516563" y="2355850"/>
          <p14:tracePt t="22926" x="5507038" y="2328863"/>
          <p14:tracePt t="22932" x="5507038" y="2301875"/>
          <p14:tracePt t="22939" x="5507038" y="2265363"/>
          <p14:tracePt t="22946" x="5507038" y="2246313"/>
          <p14:tracePt t="22954" x="5507038" y="2219325"/>
          <p14:tracePt t="22961" x="5516563" y="2209800"/>
          <p14:tracePt t="22967" x="5516563" y="2182813"/>
          <p14:tracePt t="22974" x="5516563" y="2163763"/>
          <p14:tracePt t="22981" x="5524500" y="2146300"/>
          <p14:tracePt t="22988" x="5524500" y="2136775"/>
          <p14:tracePt t="22995" x="5534025" y="2127250"/>
          <p14:tracePt t="23002" x="5543550" y="2109788"/>
          <p14:tracePt t="23008" x="5553075" y="2090738"/>
          <p14:tracePt t="23016" x="5561013" y="2082800"/>
          <p14:tracePt t="23023" x="5570538" y="2063750"/>
          <p14:tracePt t="23030" x="5580063" y="2063750"/>
          <p14:tracePt t="23037" x="5589588" y="2054225"/>
          <p14:tracePt t="23046" x="5597525" y="2036763"/>
          <p14:tracePt t="23051" x="5607050" y="2027238"/>
          <p14:tracePt t="23058" x="5626100" y="2027238"/>
          <p14:tracePt t="23066" x="5653088" y="2017713"/>
          <p14:tracePt t="23071" x="5689600" y="2009775"/>
          <p14:tracePt t="23079" x="5716588" y="1990725"/>
          <p14:tracePt t="23086" x="5735638" y="1990725"/>
          <p14:tracePt t="23092" x="5762625" y="1981200"/>
          <p14:tracePt t="23099" x="5789613" y="1981200"/>
          <p14:tracePt t="23106" x="5835650" y="1981200"/>
          <p14:tracePt t="23114" x="5862638" y="1981200"/>
          <p14:tracePt t="23122" x="5891213" y="1981200"/>
          <p14:tracePt t="23129" x="5927725" y="1981200"/>
          <p14:tracePt t="23134" x="5954713" y="1981200"/>
          <p14:tracePt t="23141" x="5972175" y="1981200"/>
          <p14:tracePt t="23149" x="5991225" y="1981200"/>
          <p14:tracePt t="23156" x="6027738" y="2000250"/>
          <p14:tracePt t="23162" x="6064250" y="2009775"/>
          <p14:tracePt t="23169" x="6091238" y="2017713"/>
          <p14:tracePt t="23176" x="6118225" y="2036763"/>
          <p14:tracePt t="23183" x="6154738" y="2046288"/>
          <p14:tracePt t="23190" x="6173788" y="2054225"/>
          <p14:tracePt t="23198" x="6191250" y="2073275"/>
          <p14:tracePt t="23204" x="6219825" y="2090738"/>
          <p14:tracePt t="23212" x="6227763" y="2100263"/>
          <p14:tracePt t="23218" x="6246813" y="2119313"/>
          <p14:tracePt t="23225" x="6256338" y="2136775"/>
          <p14:tracePt t="23232" x="6264275" y="2146300"/>
          <p14:tracePt t="23238" x="6273800" y="2163763"/>
          <p14:tracePt t="23245" x="6283325" y="2182813"/>
          <p14:tracePt t="23253" x="6300788" y="2200275"/>
          <p14:tracePt t="23260" x="6300788" y="2219325"/>
          <p14:tracePt t="23266" x="6310313" y="2228850"/>
          <p14:tracePt t="23273" x="6319838" y="2255838"/>
          <p14:tracePt t="23281" x="6319838" y="2273300"/>
          <p14:tracePt t="23288" x="6319838" y="2292350"/>
          <p14:tracePt t="23294" x="6319838" y="2319338"/>
          <p14:tracePt t="23301" x="6319838" y="2338388"/>
          <p14:tracePt t="23308" x="6319838" y="2355850"/>
          <p14:tracePt t="23316" x="6319838" y="2374900"/>
          <p14:tracePt t="23323" x="6319838" y="2392363"/>
          <p14:tracePt t="23331" x="6319838" y="2411413"/>
          <p14:tracePt t="23336" x="6319838" y="2438400"/>
          <p14:tracePt t="23343" x="6319838" y="2447925"/>
          <p14:tracePt t="23350" x="6310313" y="2447925"/>
          <p14:tracePt t="23357" x="6300788" y="2465388"/>
          <p14:tracePt t="23364" x="6292850" y="2484438"/>
          <p14:tracePt t="23370" x="6283325" y="2501900"/>
          <p14:tracePt t="23378" x="6273800" y="2511425"/>
          <p14:tracePt t="23386" x="6264275" y="2520950"/>
          <p14:tracePt t="23392" x="6246813" y="2538413"/>
          <p14:tracePt t="23399" x="6227763" y="2557463"/>
          <p14:tracePt t="23406" x="6210300" y="2574925"/>
          <p14:tracePt t="23414" x="6183313" y="2584450"/>
          <p14:tracePt t="23420" x="6164263" y="2611438"/>
          <p14:tracePt t="23427" x="6118225" y="2620963"/>
          <p14:tracePt t="23433" x="6100763" y="2630488"/>
          <p14:tracePt t="23440" x="6073775" y="2638425"/>
          <p14:tracePt t="23448" x="6037263" y="2657475"/>
          <p14:tracePt t="23456" x="6008688" y="2657475"/>
          <p14:tracePt t="23461" x="5972175" y="2667000"/>
          <p14:tracePt t="23468" x="5935663" y="2674938"/>
          <p14:tracePt t="23475" x="5899150" y="2693988"/>
          <p14:tracePt t="23483" x="5862638" y="2693988"/>
          <p14:tracePt t="23489" x="5835650" y="2693988"/>
          <p14:tracePt t="23497" x="5799138" y="2693988"/>
          <p14:tracePt t="23503" x="5753100" y="2693988"/>
          <p14:tracePt t="23512" x="5726113" y="2684463"/>
          <p14:tracePt t="23518" x="5699125" y="2674938"/>
          <p14:tracePt t="23524" x="5680075" y="2674938"/>
          <p14:tracePt t="23531" x="5643563" y="2657475"/>
          <p14:tracePt t="23538" x="5626100" y="2647950"/>
          <p14:tracePt t="23548" x="5607050" y="2638425"/>
          <p14:tracePt t="23552" x="5589588" y="2620963"/>
          <p14:tracePt t="23558" x="5580063" y="2611438"/>
          <p14:tracePt t="23566" x="5561013" y="2593975"/>
          <p14:tracePt t="23573" x="5553075" y="2574925"/>
          <p14:tracePt t="23581" x="5534025" y="2547938"/>
          <p14:tracePt t="23587" x="5524500" y="2528888"/>
          <p14:tracePt t="23595" x="5516563" y="2511425"/>
          <p14:tracePt t="23600" x="5507038" y="2474913"/>
          <p14:tracePt t="23607" x="5507038" y="2447925"/>
          <p14:tracePt t="23617" x="5487988" y="2419350"/>
          <p14:tracePt t="23621" x="5487988" y="2392363"/>
          <p14:tracePt t="23628" x="5480050" y="2355850"/>
          <p14:tracePt t="23635" x="5480050" y="2328863"/>
          <p14:tracePt t="23642" x="5480050" y="2309813"/>
          <p14:tracePt t="23650" x="5480050" y="2282825"/>
          <p14:tracePt t="23656" x="5480050" y="2265363"/>
          <p14:tracePt t="23664" x="5480050" y="2255838"/>
          <p14:tracePt t="23670" x="5480050" y="2236788"/>
          <p14:tracePt t="23679" x="5480050" y="2219325"/>
          <p14:tracePt t="23684" x="5487988" y="2200275"/>
          <p14:tracePt t="23691" x="5487988" y="2182813"/>
          <p14:tracePt t="23698" x="5497513" y="2155825"/>
          <p14:tracePt t="23706" x="5497513" y="2146300"/>
          <p14:tracePt t="23712" x="5497513" y="2136775"/>
          <p14:tracePt t="23719" x="5516563" y="2119313"/>
          <p14:tracePt t="23726" x="5516563" y="2109788"/>
          <p14:tracePt t="23740" x="5516563" y="2100263"/>
          <p14:tracePt t="23747" x="5516563" y="2090738"/>
          <p14:tracePt t="23754" x="5524500" y="2073275"/>
          <p14:tracePt t="23761" x="5543550" y="2063750"/>
          <p14:tracePt t="23768" x="5543550" y="2054225"/>
          <p14:tracePt t="23778" x="5553075" y="2046288"/>
          <p14:tracePt t="23781" x="5561013" y="2036763"/>
          <p14:tracePt t="23788" x="5570538" y="2036763"/>
          <p14:tracePt t="23797" x="5580063" y="2027238"/>
          <p14:tracePt t="23803" x="5589588" y="2027238"/>
          <p14:tracePt t="23810" x="5607050" y="2009775"/>
          <p14:tracePt t="23816" x="5626100" y="2009775"/>
          <p14:tracePt t="23823" x="5626100" y="2000250"/>
          <p14:tracePt t="23831" x="5643563" y="2000250"/>
          <p14:tracePt t="23838" x="5662613" y="2000250"/>
          <p14:tracePt t="23844" x="5680075" y="1990725"/>
          <p14:tracePt t="23851" x="5708650" y="1990725"/>
          <p14:tracePt t="23858" x="5753100" y="1990725"/>
          <p14:tracePt t="23866" x="5781675" y="1990725"/>
          <p14:tracePt t="23872" x="5799138" y="1990725"/>
          <p14:tracePt t="23880" x="5835650" y="1990725"/>
          <p14:tracePt t="23886" x="5862638" y="1990725"/>
          <p14:tracePt t="23896" x="5899150" y="2000250"/>
          <p14:tracePt t="23900" x="5918200" y="2009775"/>
          <p14:tracePt t="23907" x="5935663" y="2017713"/>
          <p14:tracePt t="23914" x="5972175" y="2027238"/>
          <p14:tracePt t="23921" x="5991225" y="2027238"/>
          <p14:tracePt t="23927" x="6018213" y="2054225"/>
          <p14:tracePt t="23937" x="6064250" y="2073275"/>
          <p14:tracePt t="23942" x="6081713" y="2073275"/>
          <p14:tracePt t="23949" x="6110288" y="2090738"/>
          <p14:tracePt t="23955" x="6127750" y="2100263"/>
          <p14:tracePt t="23963" x="6146800" y="2109788"/>
          <p14:tracePt t="23969" x="6164263" y="2119313"/>
          <p14:tracePt t="23978" x="6183313" y="2136775"/>
          <p14:tracePt t="23983" x="6200775" y="2155825"/>
          <p14:tracePt t="23990" x="6210300" y="2155825"/>
          <p14:tracePt t="23997" x="6227763" y="2163763"/>
          <p14:tracePt t="24005" x="6227763" y="2182813"/>
          <p14:tracePt t="24011" x="6246813" y="2200275"/>
          <p14:tracePt t="24018" x="6256338" y="2219325"/>
          <p14:tracePt t="24025" x="6264275" y="2255838"/>
          <p14:tracePt t="24032" x="6273800" y="2273300"/>
          <p14:tracePt t="24039" x="6283325" y="2292350"/>
          <p14:tracePt t="24046" x="6283325" y="2309813"/>
          <p14:tracePt t="24053" x="6283325" y="2338388"/>
          <p14:tracePt t="24061" x="6300788" y="2365375"/>
          <p14:tracePt t="24067" x="6300788" y="2382838"/>
          <p14:tracePt t="24074" x="6300788" y="2411413"/>
          <p14:tracePt t="24081" x="6300788" y="2419350"/>
          <p14:tracePt t="24088" x="6300788" y="2447925"/>
          <p14:tracePt t="24094" x="6300788" y="2465388"/>
          <p14:tracePt t="24103" x="6292850" y="2484438"/>
          <p14:tracePt t="24109" x="6264275" y="2501900"/>
          <p14:tracePt t="24116" x="6256338" y="2538413"/>
          <p14:tracePt t="24123" x="6237288" y="2557463"/>
          <p14:tracePt t="24130" x="6219825" y="2584450"/>
          <p14:tracePt t="24137" x="6191250" y="2601913"/>
          <p14:tracePt t="24145" x="6154738" y="2638425"/>
          <p14:tracePt t="24150" x="6137275" y="2647950"/>
          <p14:tracePt t="24157" x="6118225" y="2657475"/>
          <p14:tracePt t="24164" x="6091238" y="2674938"/>
          <p14:tracePt t="24172" x="6054725" y="2693988"/>
          <p14:tracePt t="24179" x="6018213" y="2703513"/>
          <p14:tracePt t="24187" x="5972175" y="2720975"/>
          <p14:tracePt t="24192" x="5945188" y="2730500"/>
          <p14:tracePt t="24199" x="5908675" y="2740025"/>
          <p14:tracePt t="24207" x="5891213" y="2747963"/>
          <p14:tracePt t="24214" x="5854700" y="2757488"/>
          <p14:tracePt t="24221" x="5808663" y="2757488"/>
          <p14:tracePt t="24227" x="5781675" y="2757488"/>
          <p14:tracePt t="24235" x="5753100" y="2757488"/>
          <p14:tracePt t="24244" x="5726113" y="2757488"/>
          <p14:tracePt t="24248" x="5680075" y="2757488"/>
          <p14:tracePt t="24258" x="5643563" y="2757488"/>
          <p14:tracePt t="24262" x="5597525" y="2757488"/>
          <p14:tracePt t="24269" x="5570538" y="2747963"/>
          <p14:tracePt t="24278" x="5543550" y="2740025"/>
          <p14:tracePt t="24283" x="5534025" y="2740025"/>
          <p14:tracePt t="24290" x="5507038" y="2720975"/>
          <p14:tracePt t="24297" x="5487988" y="2693988"/>
          <p14:tracePt t="24304" x="5480050" y="2693988"/>
          <p14:tracePt t="24312" x="5461000" y="2674938"/>
          <p14:tracePt t="24318" x="5443538" y="2667000"/>
          <p14:tracePt t="24325" x="5434013" y="2630488"/>
          <p14:tracePt t="24332" x="5424488" y="2611438"/>
          <p14:tracePt t="24339" x="5414963" y="2584450"/>
          <p14:tracePt t="24350" x="5407025" y="2565400"/>
          <p14:tracePt t="24352" x="5407025" y="2528888"/>
          <p14:tracePt t="24361" x="5407025" y="2520950"/>
          <p14:tracePt t="24367" x="5407025" y="2492375"/>
          <p14:tracePt t="24374" x="5407025" y="2474913"/>
          <p14:tracePt t="24380" x="5407025" y="2428875"/>
          <p14:tracePt t="24387" x="5414963" y="2419350"/>
          <p14:tracePt t="24395" x="5414963" y="2392363"/>
          <p14:tracePt t="24402" x="5414963" y="2374900"/>
          <p14:tracePt t="24408" x="5424488" y="2355850"/>
          <p14:tracePt t="24415" x="5424488" y="2328863"/>
          <p14:tracePt t="24423" x="5443538" y="2319338"/>
          <p14:tracePt t="24429" x="5443538" y="2309813"/>
          <p14:tracePt t="24437" x="5443538" y="2292350"/>
          <p14:tracePt t="24444" x="5451475" y="2273300"/>
          <p14:tracePt t="24450" x="5461000" y="2255838"/>
          <p14:tracePt t="24457" x="5470525" y="2236788"/>
          <p14:tracePt t="24464" x="5480050" y="2228850"/>
          <p14:tracePt t="24478" x="5487988" y="2219325"/>
          <p14:tracePt t="24485" x="5497513" y="2209800"/>
          <p14:tracePt t="24493" x="5507038" y="2192338"/>
          <p14:tracePt t="24499" x="5516563" y="2182813"/>
          <p14:tracePt t="24506" x="5534025" y="2163763"/>
          <p14:tracePt t="24512" x="5543550" y="2155825"/>
          <p14:tracePt t="24520" x="5553075" y="2155825"/>
          <p14:tracePt t="24528" x="5561013" y="2146300"/>
          <p14:tracePt t="24534" x="5589588" y="2136775"/>
          <p14:tracePt t="24541" x="5589588" y="2127250"/>
          <p14:tracePt t="24548" x="5597525" y="2119313"/>
          <p14:tracePt t="24554" x="5607050" y="2109788"/>
          <p14:tracePt t="24562" x="5616575" y="2109788"/>
          <p14:tracePt t="24569" x="5634038" y="2100263"/>
          <p14:tracePt t="24578" x="5653088" y="2100263"/>
          <p14:tracePt t="24582" x="5670550" y="2090738"/>
          <p14:tracePt t="24589" x="5680075" y="2090738"/>
          <p14:tracePt t="24596" x="5699125" y="2082800"/>
          <p14:tracePt t="24603" x="5708650" y="2082800"/>
          <p14:tracePt t="24611" x="5716588" y="2073275"/>
          <p14:tracePt t="24617" x="5726113" y="2073275"/>
          <p14:tracePt t="24625" x="5745163" y="2073275"/>
          <p14:tracePt t="24631" x="5753100" y="2073275"/>
          <p14:tracePt t="24638" x="5762625" y="2073275"/>
          <p14:tracePt t="24645" x="5772150" y="2073275"/>
          <p14:tracePt t="24651" x="5781675" y="2073275"/>
          <p14:tracePt t="24661" x="5789613" y="2073275"/>
          <p14:tracePt t="24666" x="5808663" y="2073275"/>
          <p14:tracePt t="24679" x="5826125" y="2073275"/>
          <p14:tracePt t="24694" x="5835650" y="2073275"/>
          <p14:tracePt t="24708" x="5845175" y="2073275"/>
          <p14:tracePt t="24723" x="5854700" y="2073275"/>
          <p14:tracePt t="24729" x="5862638" y="2073275"/>
          <p14:tracePt t="24737" x="5872163" y="2073275"/>
          <p14:tracePt t="24744" x="5881688" y="2073275"/>
          <p14:tracePt t="24749" x="5891213" y="2073275"/>
          <p14:tracePt t="24764" x="5899150" y="2073275"/>
          <p14:tracePt t="24778" x="5899150" y="2082800"/>
          <p14:tracePt t="24805" x="5908675" y="2090738"/>
          <p14:tracePt t="24827" x="5908675" y="2100263"/>
          <p14:tracePt t="25423" x="5927725" y="2090738"/>
          <p14:tracePt t="25437" x="5935663" y="2082800"/>
          <p14:tracePt t="25444" x="5954713" y="2073275"/>
          <p14:tracePt t="25451" x="5964238" y="2073275"/>
          <p14:tracePt t="25459" x="5972175" y="2063750"/>
          <p14:tracePt t="25466" x="5981700" y="2063750"/>
          <p14:tracePt t="25472" x="5981700" y="2054225"/>
          <p14:tracePt t="25478" x="5991225" y="2046288"/>
          <p14:tracePt t="25485" x="6000750" y="2046288"/>
          <p14:tracePt t="25493" x="6018213" y="2046288"/>
          <p14:tracePt t="25500" x="6027738" y="2046288"/>
          <p14:tracePt t="25507" x="6045200" y="2036763"/>
          <p14:tracePt t="25521" x="6064250" y="2036763"/>
          <p14:tracePt t="25536" x="6081713" y="2036763"/>
          <p14:tracePt t="25543" x="6091238" y="2036763"/>
          <p14:tracePt t="25548" x="6100763" y="2036763"/>
          <p14:tracePt t="25556" x="6118225" y="2036763"/>
          <p14:tracePt t="25563" x="6127750" y="2036763"/>
          <p14:tracePt t="25577" x="6137275" y="2036763"/>
          <p14:tracePt t="25583" x="6154738" y="2036763"/>
          <p14:tracePt t="25593" x="6164263" y="2036763"/>
          <p14:tracePt t="25598" x="6173788" y="2036763"/>
          <p14:tracePt t="25605" x="6183313" y="2046288"/>
          <p14:tracePt t="25611" x="6200775" y="2054225"/>
          <p14:tracePt t="25627" x="6219825" y="2054225"/>
          <p14:tracePt t="25632" x="6227763" y="2063750"/>
          <p14:tracePt t="25639" x="6237288" y="2073275"/>
          <p14:tracePt t="25645" x="6237288" y="2082800"/>
          <p14:tracePt t="25653" x="6246813" y="2082800"/>
          <p14:tracePt t="25660" x="6264275" y="2100263"/>
          <p14:tracePt t="25668" x="6273800" y="2100263"/>
          <p14:tracePt t="25680" x="6283325" y="2119313"/>
          <p14:tracePt t="25688" x="6310313" y="2146300"/>
          <p14:tracePt t="25701" x="6329363" y="2163763"/>
          <p14:tracePt t="25710" x="6329363" y="2173288"/>
          <p14:tracePt t="25715" x="6337300" y="2192338"/>
          <p14:tracePt t="25723" x="6346825" y="2200275"/>
          <p14:tracePt t="25730" x="6346825" y="2219325"/>
          <p14:tracePt t="25736" x="6356350" y="2236788"/>
          <p14:tracePt t="25743" x="6356350" y="2246313"/>
          <p14:tracePt t="25750" x="6356350" y="2255838"/>
          <p14:tracePt t="25758" x="6365875" y="2273300"/>
          <p14:tracePt t="25765" x="6365875" y="2292350"/>
          <p14:tracePt t="25772" x="6373813" y="2309813"/>
          <p14:tracePt t="25778" x="6373813" y="2346325"/>
          <p14:tracePt t="25787" x="6373813" y="2365375"/>
          <p14:tracePt t="25793" x="6373813" y="2374900"/>
          <p14:tracePt t="25800" x="6373813" y="2392363"/>
          <p14:tracePt t="25807" x="6373813" y="2411413"/>
          <p14:tracePt t="25813" x="6373813" y="2428875"/>
          <p14:tracePt t="25821" x="6365875" y="2447925"/>
          <p14:tracePt t="25827" x="6356350" y="2465388"/>
          <p14:tracePt t="25835" x="6356350" y="2484438"/>
          <p14:tracePt t="25841" x="6346825" y="2501900"/>
          <p14:tracePt t="25848" x="6337300" y="2520950"/>
          <p14:tracePt t="25857" x="6329363" y="2528888"/>
          <p14:tracePt t="25865" x="6310313" y="2547938"/>
          <p14:tracePt t="25869" x="6310313" y="2557463"/>
          <p14:tracePt t="25878" x="6292850" y="2574925"/>
          <p14:tracePt t="25884" x="6283325" y="2593975"/>
          <p14:tracePt t="25890" x="6264275" y="2611438"/>
          <p14:tracePt t="25896" x="6256338" y="2620963"/>
          <p14:tracePt t="25904" x="6246813" y="2630488"/>
          <p14:tracePt t="25910" x="6227763" y="2630488"/>
          <p14:tracePt t="25918" x="6227763" y="2638425"/>
          <p14:tracePt t="25927" x="6210300" y="2657475"/>
          <p14:tracePt t="25931" x="6173788" y="2657475"/>
          <p14:tracePt t="25938" x="6154738" y="2667000"/>
          <p14:tracePt t="25945" x="6154738" y="2674938"/>
          <p14:tracePt t="25952" x="6127750" y="2684463"/>
          <p14:tracePt t="25960" x="6110288" y="2693988"/>
          <p14:tracePt t="25967" x="6073775" y="2693988"/>
          <p14:tracePt t="25973" x="6045200" y="2703513"/>
          <p14:tracePt t="25980" x="6027738" y="2703513"/>
          <p14:tracePt t="25988" x="6008688" y="2703513"/>
          <p14:tracePt t="25994" x="5981700" y="2703513"/>
          <p14:tracePt t="26001" x="5945188" y="2703513"/>
          <p14:tracePt t="26009" x="5935663" y="2703513"/>
          <p14:tracePt t="26017" x="5918200" y="2703513"/>
          <p14:tracePt t="26023" x="5881688" y="2693988"/>
          <p14:tracePt t="26029" x="5862638" y="2693988"/>
          <p14:tracePt t="26036" x="5862638" y="2684463"/>
          <p14:tracePt t="26043" x="5845175" y="2684463"/>
          <p14:tracePt t="26050" x="5826125" y="2674938"/>
          <p14:tracePt t="26057" x="5799138" y="2674938"/>
          <p14:tracePt t="26064" x="5789613" y="2667000"/>
          <p14:tracePt t="26070" x="5772150" y="2667000"/>
          <p14:tracePt t="26079" x="5753100" y="2657475"/>
          <p14:tracePt t="26085" x="5716588" y="2638425"/>
          <p14:tracePt t="26093" x="5699125" y="2630488"/>
          <p14:tracePt t="26098" x="5680075" y="2620963"/>
          <p14:tracePt t="26106" x="5662613" y="2601913"/>
          <p14:tracePt t="26113" x="5653088" y="2601913"/>
          <p14:tracePt t="26119" x="5643563" y="2584450"/>
          <p14:tracePt t="26126" x="5607050" y="2547938"/>
          <p14:tracePt t="26133" x="5597525" y="2528888"/>
          <p14:tracePt t="26141" x="5589588" y="2511425"/>
          <p14:tracePt t="26147" x="5580063" y="2484438"/>
          <p14:tracePt t="26154" x="5561013" y="2465388"/>
          <p14:tracePt t="26162" x="5543550" y="2447925"/>
          <p14:tracePt t="26168" x="5534025" y="2411413"/>
          <p14:tracePt t="26177" x="5524500" y="2392363"/>
          <p14:tracePt t="26182" x="5516563" y="2382838"/>
          <p14:tracePt t="26189" x="5507038" y="2355850"/>
          <p14:tracePt t="26195" x="5497513" y="2338388"/>
          <p14:tracePt t="26204" x="5487988" y="2338388"/>
          <p14:tracePt t="26209" x="5487988" y="2319338"/>
          <p14:tracePt t="26216" x="5480050" y="2301875"/>
          <p14:tracePt t="26223" x="5470525" y="2282825"/>
          <p14:tracePt t="26231" x="5470525" y="2246313"/>
          <p14:tracePt t="26238" x="5461000" y="2246313"/>
          <p14:tracePt t="26245" x="5461000" y="2219325"/>
          <p14:tracePt t="26252" x="5461000" y="2200275"/>
          <p14:tracePt t="26260" x="5461000" y="2173288"/>
          <p14:tracePt t="26266" x="5461000" y="2163763"/>
          <p14:tracePt t="26272" x="5461000" y="2136775"/>
          <p14:tracePt t="26279" x="5461000" y="2109788"/>
          <p14:tracePt t="26287" x="5461000" y="2090738"/>
          <p14:tracePt t="26294" x="5461000" y="2082800"/>
          <p14:tracePt t="26300" x="5461000" y="2063750"/>
          <p14:tracePt t="26308" x="5470525" y="2036763"/>
          <p14:tracePt t="26314" x="5480050" y="2017713"/>
          <p14:tracePt t="26323" x="5487988" y="1981200"/>
          <p14:tracePt t="26329" x="5497513" y="1973263"/>
          <p14:tracePt t="26335" x="5507038" y="1963738"/>
          <p14:tracePt t="26343" x="5524500" y="1927225"/>
          <p14:tracePt t="26349" x="5534025" y="1898650"/>
          <p14:tracePt t="26357" x="5543550" y="1881188"/>
          <p14:tracePt t="26363" x="5570538" y="1862138"/>
          <p14:tracePt t="26370" x="5589588" y="1844675"/>
          <p14:tracePt t="26377" x="5607050" y="1835150"/>
          <p14:tracePt t="26384" x="5626100" y="1808163"/>
          <p14:tracePt t="26393" x="5643563" y="1798638"/>
          <p14:tracePt t="26397" x="5662613" y="1789113"/>
          <p14:tracePt t="26404" x="5680075" y="1781175"/>
          <p14:tracePt t="26411" x="5699125" y="1771650"/>
          <p14:tracePt t="26419" x="5716588" y="1762125"/>
          <p14:tracePt t="26426" x="5735638" y="1752600"/>
          <p14:tracePt t="26433" x="5762625" y="1752600"/>
          <p14:tracePt t="26439" x="5781675" y="1744663"/>
          <p14:tracePt t="26446" x="5799138" y="1744663"/>
          <p14:tracePt t="26454" x="5818188" y="1744663"/>
          <p14:tracePt t="26462" x="5845175" y="1744663"/>
          <p14:tracePt t="26467" x="5862638" y="1744663"/>
          <p14:tracePt t="26476" x="5881688" y="1744663"/>
          <p14:tracePt t="26481" x="5918200" y="1744663"/>
          <p14:tracePt t="26488" x="5935663" y="1744663"/>
          <p14:tracePt t="26495" x="5964238" y="1744663"/>
          <p14:tracePt t="26501" x="6008688" y="1771650"/>
          <p14:tracePt t="26508" x="6037263" y="1771650"/>
          <p14:tracePt t="26516" x="6054725" y="1771650"/>
          <p14:tracePt t="26523" x="6073775" y="1781175"/>
          <p14:tracePt t="26529" x="6100763" y="1789113"/>
          <p14:tracePt t="26536" x="6137275" y="1798638"/>
          <p14:tracePt t="26543" x="6146800" y="1798638"/>
          <p14:tracePt t="26550" x="6164263" y="1808163"/>
          <p14:tracePt t="26559" x="6183313" y="1808163"/>
          <p14:tracePt t="26564" x="6210300" y="1825625"/>
          <p14:tracePt t="26579" x="6227763" y="1835150"/>
          <p14:tracePt t="26586" x="6237288" y="1835150"/>
          <p14:tracePt t="26592" x="6246813" y="1844675"/>
          <p14:tracePt t="26599" x="6264275" y="1844675"/>
          <p14:tracePt t="26606" x="6273800" y="1854200"/>
          <p14:tracePt t="26613" x="6283325" y="1871663"/>
          <p14:tracePt t="26628" x="6292850" y="1881188"/>
          <p14:tracePt t="26634" x="6300788" y="1890713"/>
          <p14:tracePt t="26642" x="6310313" y="1908175"/>
          <p14:tracePt t="26648" x="6319838" y="1917700"/>
          <p14:tracePt t="26655" x="6329363" y="1935163"/>
          <p14:tracePt t="26662" x="6329363" y="1944688"/>
          <p14:tracePt t="26668" x="6337300" y="1944688"/>
          <p14:tracePt t="26677" x="6337300" y="1954213"/>
          <p14:tracePt t="26689" x="6346825" y="1963738"/>
          <p14:tracePt t="26696" x="6346825" y="1973263"/>
          <p14:tracePt t="26703" x="6356350" y="1990725"/>
          <p14:tracePt t="26711" x="6356350" y="2000250"/>
          <p14:tracePt t="26725" x="6356350" y="2017713"/>
          <p14:tracePt t="26731" x="6356350" y="2027238"/>
          <p14:tracePt t="26746" x="6356350" y="2036763"/>
          <p14:tracePt t="26761" x="6356350" y="2046288"/>
          <p14:tracePt t="26766" x="6356350" y="2054225"/>
          <p14:tracePt t="26780" x="6356350" y="2063750"/>
          <p14:tracePt t="26795" x="6356350" y="2073275"/>
          <p14:tracePt t="26800" x="6356350" y="2082800"/>
          <p14:tracePt t="26829" x="6356350" y="2090738"/>
          <p14:tracePt t="28056" x="6419850" y="2163763"/>
          <p14:tracePt t="28062" x="6475413" y="2265363"/>
          <p14:tracePt t="28069" x="6575425" y="2382838"/>
          <p14:tracePt t="28076" x="6667500" y="2520950"/>
          <p14:tracePt t="28084" x="6740525" y="2620963"/>
          <p14:tracePt t="28092" x="6794500" y="2703513"/>
          <p14:tracePt t="28097" x="6858000" y="2767013"/>
          <p14:tracePt t="28104" x="6913563" y="2830513"/>
          <p14:tracePt t="28110" x="6959600" y="2867025"/>
          <p14:tracePt t="28119" x="6986588" y="2903538"/>
          <p14:tracePt t="28126" x="7004050" y="2922588"/>
          <p14:tracePt t="28132" x="7023100" y="2940050"/>
          <p14:tracePt t="28139" x="7040563" y="2959100"/>
          <p14:tracePt t="28146" x="7059613" y="2976563"/>
          <p14:tracePt t="28154" x="7069138" y="2986088"/>
          <p14:tracePt t="28160" x="7096125" y="2995613"/>
          <p14:tracePt t="28167" x="7105650" y="3013075"/>
          <p14:tracePt t="28174" x="7123113" y="3022600"/>
          <p14:tracePt t="28182" x="7132638" y="3022600"/>
          <p14:tracePt t="28188" x="7150100" y="3041650"/>
          <p14:tracePt t="28195" x="7159625" y="3041650"/>
          <p14:tracePt t="28202" x="7169150" y="3049588"/>
          <p14:tracePt t="28216" x="7178675" y="3049588"/>
          <p14:tracePt t="28223" x="7186613" y="3049588"/>
          <p14:tracePt t="28230" x="7196138" y="3059113"/>
          <p14:tracePt t="28236" x="7205663" y="3068638"/>
          <p14:tracePt t="28251" x="7215188" y="3068638"/>
          <p14:tracePt t="28257" x="7223125" y="3068638"/>
          <p14:tracePt t="28271" x="7232650" y="3068638"/>
          <p14:tracePt t="28286" x="7242175" y="3068638"/>
          <p14:tracePt t="28293" x="7242175" y="3078163"/>
          <p14:tracePt t="28307" x="7251700" y="3078163"/>
          <p14:tracePt t="28321" x="7259638" y="3078163"/>
          <p14:tracePt t="28341" x="7269163" y="3078163"/>
          <p14:tracePt t="28357" x="7278688" y="3078163"/>
          <p14:tracePt t="28362" x="7278688" y="3068638"/>
          <p14:tracePt t="28369" x="7278688" y="3059113"/>
          <p14:tracePt t="28384" x="7278688" y="3049588"/>
          <p14:tracePt t="28396" x="7278688" y="3032125"/>
          <p14:tracePt t="28411" x="7278688" y="3022600"/>
          <p14:tracePt t="28418" x="7278688" y="3013075"/>
          <p14:tracePt t="28432" x="7278688" y="3005138"/>
          <p14:tracePt t="28439" x="7278688" y="2995613"/>
          <p14:tracePt t="28446" x="7278688" y="2986088"/>
          <p14:tracePt t="28452" x="7278688" y="2976563"/>
          <p14:tracePt t="28459" x="7278688" y="2968625"/>
          <p14:tracePt t="28474" x="7278688" y="2949575"/>
          <p14:tracePt t="28481" x="7278688" y="2940050"/>
          <p14:tracePt t="28488" x="7278688" y="2922588"/>
          <p14:tracePt t="28494" x="7278688" y="2913063"/>
          <p14:tracePt t="28501" x="7278688" y="2903538"/>
          <p14:tracePt t="28508" x="7278688" y="2894013"/>
          <p14:tracePt t="28516" x="7278688" y="2886075"/>
          <p14:tracePt t="28525" x="7278688" y="2867025"/>
          <p14:tracePt t="28529" x="7278688" y="2857500"/>
          <p14:tracePt t="28536" x="7278688" y="2849563"/>
          <p14:tracePt t="28543" x="7278688" y="2840038"/>
          <p14:tracePt t="28551" x="7278688" y="2830513"/>
          <p14:tracePt t="28564" x="7278688" y="2820988"/>
          <p14:tracePt t="28570" x="7259638" y="2803525"/>
          <p14:tracePt t="28578" x="7251700" y="2794000"/>
          <p14:tracePt t="28587" x="7251700" y="2784475"/>
          <p14:tracePt t="28592" x="7232650" y="2767013"/>
          <p14:tracePt t="28599" x="7232650" y="2757488"/>
          <p14:tracePt t="28607" x="7215188" y="2740025"/>
          <p14:tracePt t="28613" x="7205663" y="2740025"/>
          <p14:tracePt t="28620" x="7205663" y="2730500"/>
          <p14:tracePt t="28626" x="7196138" y="2720975"/>
          <p14:tracePt t="28634" x="7178675" y="2703513"/>
          <p14:tracePt t="28641" x="7178675" y="2693988"/>
          <p14:tracePt t="28647" x="7169150" y="2684463"/>
          <p14:tracePt t="28657" x="7159625" y="2667000"/>
          <p14:tracePt t="28661" x="7142163" y="2657475"/>
          <p14:tracePt t="28668" x="7132638" y="2657475"/>
          <p14:tracePt t="28675" x="7113588" y="2638425"/>
          <p14:tracePt t="28683" x="7105650" y="2638425"/>
          <p14:tracePt t="28691" x="7096125" y="2638425"/>
          <p14:tracePt t="28697" x="7086600" y="2630488"/>
          <p14:tracePt t="28703" x="7086600" y="2620963"/>
          <p14:tracePt t="28710" x="7069138" y="2620963"/>
          <p14:tracePt t="28717" x="7050088" y="2611438"/>
          <p14:tracePt t="28724" x="7032625" y="2611438"/>
          <p14:tracePt t="28731" x="7023100" y="2611438"/>
          <p14:tracePt t="28741" x="7013575" y="2601913"/>
          <p14:tracePt t="28744" x="6996113" y="2601913"/>
          <p14:tracePt t="28753" x="6977063" y="2601913"/>
          <p14:tracePt t="28759" x="6950075" y="2601913"/>
          <p14:tracePt t="28767" x="6931025" y="2601913"/>
          <p14:tracePt t="28774" x="6904038" y="2601913"/>
          <p14:tracePt t="28779" x="6858000" y="2601913"/>
          <p14:tracePt t="28787" x="6840538" y="2611438"/>
          <p14:tracePt t="28793" x="6813550" y="2611438"/>
          <p14:tracePt t="28801" x="6784975" y="2620963"/>
          <p14:tracePt t="28807" x="6757988" y="2630488"/>
          <p14:tracePt t="28814" x="6721475" y="2630488"/>
          <p14:tracePt t="28824" x="6704013" y="2630488"/>
          <p14:tracePt t="28829" x="6667500" y="2657475"/>
          <p14:tracePt t="28836" x="6630988" y="2667000"/>
          <p14:tracePt t="28842" x="6594475" y="2667000"/>
          <p14:tracePt t="28849" x="6548438" y="2684463"/>
          <p14:tracePt t="28857" x="6538913" y="2693988"/>
          <p14:tracePt t="28864" x="6502400" y="2711450"/>
          <p14:tracePt t="28877" x="6438900" y="2730500"/>
          <p14:tracePt t="28884" x="6419850" y="2740025"/>
          <p14:tracePt t="28893" x="6402388" y="2747963"/>
          <p14:tracePt t="28898" x="6383338" y="2757488"/>
          <p14:tracePt t="28907" x="6365875" y="2767013"/>
          <p14:tracePt t="28912" x="6356350" y="2776538"/>
          <p14:tracePt t="28919" x="6346825" y="2784475"/>
          <p14:tracePt t="28926" x="6337300" y="2803525"/>
          <p14:tracePt t="28932" x="6329363" y="2813050"/>
          <p14:tracePt t="28940" x="6319838" y="2820988"/>
          <p14:tracePt t="28946" x="6300788" y="2840038"/>
          <p14:tracePt t="28955" x="6292850" y="2849563"/>
          <p14:tracePt t="28961" x="6283325" y="2867025"/>
          <p14:tracePt t="28967" x="6264275" y="2876550"/>
          <p14:tracePt t="28974" x="6264275" y="2894013"/>
          <p14:tracePt t="28983" x="6256338" y="2894013"/>
          <p14:tracePt t="28989" x="6246813" y="2903538"/>
          <p14:tracePt t="28995" x="6237288" y="2930525"/>
          <p14:tracePt t="29002" x="6227763" y="2949575"/>
          <p14:tracePt t="29009" x="6227763" y="2959100"/>
          <p14:tracePt t="29017" x="6227763" y="2968625"/>
          <p14:tracePt t="29023" x="6227763" y="2986088"/>
          <p14:tracePt t="29030" x="6210300" y="3005138"/>
          <p14:tracePt t="29037" x="6210300" y="3022600"/>
          <p14:tracePt t="29044" x="6219825" y="3041650"/>
          <p14:tracePt t="29052" x="6219825" y="3049588"/>
          <p14:tracePt t="29058" x="6219825" y="3059113"/>
          <p14:tracePt t="29065" x="6219825" y="3068638"/>
          <p14:tracePt t="29072" x="6227763" y="3086100"/>
          <p14:tracePt t="29079" x="6237288" y="3105150"/>
          <p14:tracePt t="29086" x="6246813" y="3141663"/>
          <p14:tracePt t="29092" x="6264275" y="3159125"/>
          <p14:tracePt t="29099" x="6264275" y="3178175"/>
          <p14:tracePt t="29107" x="6283325" y="3187700"/>
          <p14:tracePt t="29114" x="6300788" y="3205163"/>
          <p14:tracePt t="29121" x="6319838" y="3251200"/>
          <p14:tracePt t="29127" x="6346825" y="3268663"/>
          <p14:tracePt t="29134" x="6373813" y="3287713"/>
          <p14:tracePt t="29141" x="6392863" y="3297238"/>
          <p14:tracePt t="29148" x="6419850" y="3333750"/>
          <p14:tracePt t="29157" x="6465888" y="3351213"/>
          <p14:tracePt t="29162" x="6511925" y="3378200"/>
          <p14:tracePt t="29169" x="6557963" y="3397250"/>
          <p14:tracePt t="29177" x="6594475" y="3406775"/>
          <p14:tracePt t="29183" x="6648450" y="3433763"/>
          <p14:tracePt t="29190" x="6684963" y="3443288"/>
          <p14:tracePt t="29197" x="6731000" y="3443288"/>
          <p14:tracePt t="29205" x="6757988" y="3460750"/>
          <p14:tracePt t="29211" x="6813550" y="3460750"/>
          <p14:tracePt t="29218" x="6894513" y="3470275"/>
          <p14:tracePt t="29225" x="6923088" y="3470275"/>
          <p14:tracePt t="29233" x="6950075" y="3470275"/>
          <p14:tracePt t="29240" x="6977063" y="3470275"/>
          <p14:tracePt t="29246" x="7023100" y="3470275"/>
          <p14:tracePt t="29253" x="7069138" y="3460750"/>
          <p14:tracePt t="29259" x="7077075" y="3460750"/>
          <p14:tracePt t="29267" x="7113588" y="3451225"/>
          <p14:tracePt t="29274" x="7142163" y="3443288"/>
          <p14:tracePt t="29281" x="7159625" y="3424238"/>
          <p14:tracePt t="29290" x="7178675" y="3424238"/>
          <p14:tracePt t="29294" x="7196138" y="3414713"/>
          <p14:tracePt t="29302" x="7205663" y="3406775"/>
          <p14:tracePt t="29309" x="7232650" y="3387725"/>
          <p14:tracePt t="29316" x="7251700" y="3378200"/>
          <p14:tracePt t="29323" x="7259638" y="3370263"/>
          <p14:tracePt t="29329" x="7278688" y="3360738"/>
          <p14:tracePt t="29337" x="7288213" y="3351213"/>
          <p14:tracePt t="29343" x="7305675" y="3324225"/>
          <p14:tracePt t="29350" x="7315200" y="3305175"/>
          <p14:tracePt t="29357" x="7324725" y="3287713"/>
          <p14:tracePt t="29364" x="7342188" y="3278188"/>
          <p14:tracePt t="29373" x="7351713" y="3268663"/>
          <p14:tracePt t="29378" x="7351713" y="3251200"/>
          <p14:tracePt t="29387" x="7378700" y="3232150"/>
          <p14:tracePt t="29393" x="7378700" y="3224213"/>
          <p14:tracePt t="29400" x="7388225" y="3214688"/>
          <p14:tracePt t="29407" x="7397750" y="3178175"/>
          <p14:tracePt t="29414" x="7407275" y="3159125"/>
          <p14:tracePt t="29420" x="7407275" y="3151188"/>
          <p14:tracePt t="29426" x="7415213" y="3122613"/>
          <p14:tracePt t="29442" x="7415213" y="3114675"/>
          <p14:tracePt t="29447" x="7415213" y="3095625"/>
          <p14:tracePt t="29454" x="7424738" y="3086100"/>
          <p14:tracePt t="29461" x="7424738" y="3078163"/>
          <p14:tracePt t="29469" x="7424738" y="3049588"/>
          <p14:tracePt t="29476" x="7434263" y="3032125"/>
          <p14:tracePt t="29482" x="7434263" y="3022600"/>
          <p14:tracePt t="29489" x="7434263" y="3005138"/>
          <p14:tracePt t="29497" x="7434263" y="2986088"/>
          <p14:tracePt t="29510" x="7434263" y="2968625"/>
          <p14:tracePt t="29517" x="7434263" y="2949575"/>
          <p14:tracePt t="29523" x="7434263" y="2940050"/>
          <p14:tracePt t="29531" x="7434263" y="2922588"/>
          <p14:tracePt t="29539" x="7434263" y="2913063"/>
          <p14:tracePt t="29545" x="7434263" y="2894013"/>
          <p14:tracePt t="29551" x="7434263" y="2886075"/>
          <p14:tracePt t="29559" x="7424738" y="2876550"/>
          <p14:tracePt t="29566" x="7424738" y="2857500"/>
          <p14:tracePt t="29573" x="7415213" y="2849563"/>
          <p14:tracePt t="29579" x="7407275" y="2840038"/>
          <p14:tracePt t="29586" x="7397750" y="2830513"/>
          <p14:tracePt t="29594" x="7388225" y="2820988"/>
          <p14:tracePt t="29601" x="7378700" y="2820988"/>
          <p14:tracePt t="29608" x="7370763" y="2820988"/>
          <p14:tracePt t="29614" x="7351713" y="2813050"/>
          <p14:tracePt t="29623" x="7334250" y="2803525"/>
          <p14:tracePt t="29628" x="7324725" y="2803525"/>
          <p14:tracePt t="29635" x="7315200" y="2794000"/>
          <p14:tracePt t="29642" x="7296150" y="2784475"/>
          <p14:tracePt t="29649" x="7278688" y="2776538"/>
          <p14:tracePt t="29657" x="7259638" y="2776538"/>
          <p14:tracePt t="29664" x="7251700" y="2776538"/>
          <p14:tracePt t="29670" x="7223125" y="2767013"/>
          <p14:tracePt t="29677" x="7215188" y="2767013"/>
          <p14:tracePt t="29684" x="7196138" y="2767013"/>
          <p14:tracePt t="29692" x="7178675" y="2757488"/>
          <p14:tracePt t="29699" x="7159625" y="2757488"/>
          <p14:tracePt t="29705" x="7123113" y="2757488"/>
          <p14:tracePt t="29712" x="7096125" y="2757488"/>
          <p14:tracePt t="29718" x="7077075" y="2757488"/>
          <p14:tracePt t="29726" x="7050088" y="2757488"/>
          <p14:tracePt t="29733" x="7032625" y="2757488"/>
          <p14:tracePt t="29740" x="7004050" y="2757488"/>
          <p14:tracePt t="29746" x="6977063" y="2767013"/>
          <p14:tracePt t="29754" x="6950075" y="2776538"/>
          <p14:tracePt t="29761" x="6940550" y="2776538"/>
          <p14:tracePt t="29767" x="6923088" y="2776538"/>
          <p14:tracePt t="29775" x="6886575" y="2794000"/>
          <p14:tracePt t="29781" x="6867525" y="2803525"/>
          <p14:tracePt t="29789" x="6850063" y="2803525"/>
          <p14:tracePt t="29795" x="6821488" y="2813050"/>
          <p14:tracePt t="29802" x="6813550" y="2820988"/>
          <p14:tracePt t="29809" x="6784975" y="2840038"/>
          <p14:tracePt t="29817" x="6767513" y="2849563"/>
          <p14:tracePt t="29824" x="6748463" y="2867025"/>
          <p14:tracePt t="29830" x="6731000" y="2876550"/>
          <p14:tracePt t="29837" x="6711950" y="2886075"/>
          <p14:tracePt t="29844" x="6694488" y="2903538"/>
          <p14:tracePt t="29851" x="6675438" y="2913063"/>
          <p14:tracePt t="29858" x="6667500" y="2940050"/>
          <p14:tracePt t="29866" x="6648450" y="2949575"/>
          <p14:tracePt t="29873" x="6630988" y="2968625"/>
          <p14:tracePt t="29879" x="6621463" y="2986088"/>
          <p14:tracePt t="29893" x="6594475" y="3005138"/>
          <p14:tracePt t="29900" x="6575425" y="3022600"/>
          <p14:tracePt t="29908" x="6565900" y="3041650"/>
          <p14:tracePt t="29914" x="6548438" y="3049588"/>
          <p14:tracePt t="29923" x="6538913" y="3068638"/>
          <p14:tracePt t="29927" x="6529388" y="3068638"/>
          <p14:tracePt t="29934" x="6521450" y="3086100"/>
          <p14:tracePt t="29949" x="6511925" y="3105150"/>
          <p14:tracePt t="29955" x="6502400" y="3105150"/>
          <p14:tracePt t="29962" x="6502400" y="3114675"/>
          <p14:tracePt t="29969" x="6492875" y="3122613"/>
          <p14:tracePt t="29983" x="6492875" y="3132138"/>
          <p14:tracePt t="29990" x="6492875" y="3151188"/>
          <p14:tracePt t="30006" x="6492875" y="3168650"/>
          <p14:tracePt t="30012" x="6492875" y="3178175"/>
          <p14:tracePt t="30019" x="6502400" y="3187700"/>
          <p14:tracePt t="30027" x="6511925" y="3205163"/>
          <p14:tracePt t="30032" x="6521450" y="3224213"/>
          <p14:tracePt t="30039" x="6538913" y="3241675"/>
          <p14:tracePt t="30046" x="6548438" y="3251200"/>
          <p14:tracePt t="30053" x="6575425" y="3268663"/>
          <p14:tracePt t="30060" x="6602413" y="3278188"/>
          <p14:tracePt t="30067" x="6621463" y="3287713"/>
          <p14:tracePt t="30074" x="6638925" y="3305175"/>
          <p14:tracePt t="30083" x="6675438" y="3305175"/>
          <p14:tracePt t="30089" x="6731000" y="3324225"/>
          <p14:tracePt t="30095" x="6784975" y="3341688"/>
          <p14:tracePt t="30103" x="6850063" y="3360738"/>
          <p14:tracePt t="30109" x="6877050" y="3360738"/>
          <p14:tracePt t="30116" x="6923088" y="3378200"/>
          <p14:tracePt t="30123" x="6977063" y="3387725"/>
          <p14:tracePt t="30130" x="7040563" y="3387725"/>
          <p14:tracePt t="30136" x="7069138" y="3387725"/>
          <p14:tracePt t="30144" x="7096125" y="3387725"/>
          <p14:tracePt t="30151" x="7113588" y="3387725"/>
          <p14:tracePt t="30158" x="7142163" y="3387725"/>
          <p14:tracePt t="30164" x="7159625" y="3387725"/>
          <p14:tracePt t="30173" x="7178675" y="3387725"/>
          <p14:tracePt t="30179" x="7196138" y="3387725"/>
          <p14:tracePt t="30186" x="7223125" y="3378200"/>
          <p14:tracePt t="30192" x="7242175" y="3378200"/>
          <p14:tracePt t="30200" x="7251700" y="3360738"/>
          <p14:tracePt t="30206" x="7259638" y="3360738"/>
          <p14:tracePt t="30213" x="7278688" y="3351213"/>
          <p14:tracePt t="30221" x="7296150" y="3341688"/>
          <p14:tracePt t="30227" x="7315200" y="3333750"/>
          <p14:tracePt t="30234" x="7334250" y="3324225"/>
          <p14:tracePt t="30241" x="7342188" y="3305175"/>
          <p14:tracePt t="30249" x="7351713" y="3305175"/>
          <p14:tracePt t="30256" x="7378700" y="3287713"/>
          <p14:tracePt t="30262" x="7388225" y="3268663"/>
          <p14:tracePt t="30269" x="7407275" y="3241675"/>
          <p14:tracePt t="30276" x="7415213" y="3241675"/>
          <p14:tracePt t="30284" x="7424738" y="3232150"/>
          <p14:tracePt t="30291" x="7434263" y="3205163"/>
          <p14:tracePt t="30297" x="7451725" y="3187700"/>
          <p14:tracePt t="30304" x="7461250" y="3168650"/>
          <p14:tracePt t="30311" x="7461250" y="3159125"/>
          <p14:tracePt t="30318" x="7470775" y="3132138"/>
          <p14:tracePt t="30325" x="7470775" y="3122613"/>
          <p14:tracePt t="30332" x="7480300" y="3095625"/>
          <p14:tracePt t="30339" x="7480300" y="3078163"/>
          <p14:tracePt t="30346" x="7480300" y="3049588"/>
          <p14:tracePt t="30352" x="7480300" y="3032125"/>
          <p14:tracePt t="30359" x="7480300" y="3005138"/>
          <p14:tracePt t="30366" x="7480300" y="2995613"/>
          <p14:tracePt t="30375" x="7480300" y="2976563"/>
          <p14:tracePt t="30380" x="7480300" y="2959100"/>
          <p14:tracePt t="30389" x="7470775" y="2940050"/>
          <p14:tracePt t="30394" x="7461250" y="2922588"/>
          <p14:tracePt t="30400" x="7451725" y="2894013"/>
          <p14:tracePt t="30409" x="7434263" y="2876550"/>
          <p14:tracePt t="30416" x="7424738" y="2867025"/>
          <p14:tracePt t="30422" x="7407275" y="2849563"/>
          <p14:tracePt t="30429" x="7397750" y="2840038"/>
          <p14:tracePt t="30435" x="7378700" y="2820988"/>
          <p14:tracePt t="30443" x="7370763" y="2813050"/>
          <p14:tracePt t="30450" x="7361238" y="2803525"/>
          <p14:tracePt t="30458" x="7324725" y="2794000"/>
          <p14:tracePt t="30463" x="7305675" y="2784475"/>
          <p14:tracePt t="30472" x="7296150" y="2776538"/>
          <p14:tracePt t="30478" x="7278688" y="2767013"/>
          <p14:tracePt t="30484" x="7251700" y="2767013"/>
          <p14:tracePt t="30491" x="7223125" y="2757488"/>
          <p14:tracePt t="30498" x="7196138" y="2757488"/>
          <p14:tracePt t="30508" x="7169150" y="2757488"/>
          <p14:tracePt t="30512" x="7150100" y="2757488"/>
          <p14:tracePt t="30519" x="7113588" y="2757488"/>
          <p14:tracePt t="30526" x="7105650" y="2757488"/>
          <p14:tracePt t="30533" x="7069138" y="2757488"/>
          <p14:tracePt t="30541" x="7040563" y="2757488"/>
          <p14:tracePt t="30547" x="7023100" y="2767013"/>
          <p14:tracePt t="30554" x="7004050" y="2767013"/>
          <p14:tracePt t="30561" x="6977063" y="2784475"/>
          <p14:tracePt t="30568" x="6950075" y="2784475"/>
          <p14:tracePt t="30577" x="6940550" y="2784475"/>
          <p14:tracePt t="30581" x="6913563" y="2794000"/>
          <p14:tracePt t="30589" x="6894513" y="2803525"/>
          <p14:tracePt t="30595" x="6877050" y="2813050"/>
          <p14:tracePt t="30603" x="6840538" y="2820988"/>
          <p14:tracePt t="30610" x="6840538" y="2830513"/>
          <p14:tracePt t="30616" x="6813550" y="2830513"/>
          <p14:tracePt t="30624" x="6794500" y="2849563"/>
          <p14:tracePt t="30630" x="6757988" y="2857500"/>
          <p14:tracePt t="30639" x="6740525" y="2867025"/>
          <p14:tracePt t="30644" x="6731000" y="2867025"/>
          <p14:tracePt t="30651" x="6704013" y="2886075"/>
          <p14:tracePt t="30659" x="6704013" y="2894013"/>
          <p14:tracePt t="30666" x="6694488" y="2913063"/>
          <p14:tracePt t="30674" x="6675438" y="2913063"/>
          <p14:tracePt t="30679" x="6657975" y="2930525"/>
          <p14:tracePt t="30686" x="6648450" y="2949575"/>
          <p14:tracePt t="30693" x="6638925" y="2959100"/>
          <p14:tracePt t="30700" x="6630988" y="2968625"/>
          <p14:tracePt t="30708" x="6621463" y="2976563"/>
          <p14:tracePt t="30714" x="6611938" y="2986088"/>
          <p14:tracePt t="30722" x="6594475" y="2995613"/>
          <p14:tracePt t="30728" x="6594475" y="3005138"/>
          <p14:tracePt t="30742" x="6584950" y="3013075"/>
          <p14:tracePt t="30749" x="6584950" y="3022600"/>
          <p14:tracePt t="30757" x="6584950" y="3032125"/>
          <p14:tracePt t="30763" x="6584950" y="3041650"/>
          <p14:tracePt t="30772" x="6584950" y="3049588"/>
          <p14:tracePt t="30777" x="6584950" y="3059113"/>
          <p14:tracePt t="30791" x="6584950" y="3078163"/>
          <p14:tracePt t="30798" x="6584950" y="3086100"/>
          <p14:tracePt t="30805" x="6584950" y="3095625"/>
          <p14:tracePt t="30811" x="6584950" y="3122613"/>
          <p14:tracePt t="30818" x="6594475" y="3132138"/>
          <p14:tracePt t="30825" x="6594475" y="3151188"/>
          <p14:tracePt t="30832" x="6602413" y="3151188"/>
          <p14:tracePt t="30840" x="6611938" y="3168650"/>
          <p14:tracePt t="30846" x="6621463" y="3187700"/>
          <p14:tracePt t="30853" x="6630988" y="3195638"/>
          <p14:tracePt t="30860" x="6638925" y="3214688"/>
          <p14:tracePt t="30868" x="6657975" y="3224213"/>
          <p14:tracePt t="30875" x="6667500" y="3241675"/>
          <p14:tracePt t="30881" x="6684963" y="3260725"/>
          <p14:tracePt t="30888" x="6694488" y="3268663"/>
          <p14:tracePt t="30909" x="6757988" y="3314700"/>
          <p14:tracePt t="30916" x="6767513" y="3324225"/>
          <p14:tracePt t="30924" x="6794500" y="3324225"/>
          <p14:tracePt t="30930" x="6813550" y="3333750"/>
          <p14:tracePt t="30938" x="6858000" y="3341688"/>
          <p14:tracePt t="30943" x="6894513" y="3341688"/>
          <p14:tracePt t="30950" x="6913563" y="3341688"/>
          <p14:tracePt t="30958" x="6940550" y="3341688"/>
          <p14:tracePt t="30965" x="6967538" y="3341688"/>
          <p14:tracePt t="30971" x="7004050" y="3341688"/>
          <p14:tracePt t="30978" x="7032625" y="3333750"/>
          <p14:tracePt t="30986" x="7059613" y="3333750"/>
          <p14:tracePt t="30993" x="7086600" y="3324225"/>
          <p14:tracePt t="30999" x="7132638" y="3314700"/>
          <p14:tracePt t="31006" x="7159625" y="3305175"/>
          <p14:tracePt t="31013" x="7196138" y="3297238"/>
          <p14:tracePt t="31021" x="7215188" y="3278188"/>
          <p14:tracePt t="31028" x="7242175" y="3278188"/>
          <p14:tracePt t="31035" x="7269163" y="3251200"/>
          <p14:tracePt t="31043" x="7305675" y="3232150"/>
          <p14:tracePt t="31048" x="7324725" y="3224213"/>
          <p14:tracePt t="31057" x="7351713" y="3205163"/>
          <p14:tracePt t="31063" x="7361238" y="3187700"/>
          <p14:tracePt t="31069" x="7397750" y="3159125"/>
          <p14:tracePt t="31076" x="7407275" y="3141663"/>
          <p14:tracePt t="31083" x="7415213" y="3122613"/>
          <p14:tracePt t="31090" x="7434263" y="3105150"/>
          <p14:tracePt t="31097" x="7443788" y="3086100"/>
          <p14:tracePt t="31104" x="7443788" y="3068638"/>
          <p14:tracePt t="31111" x="7451725" y="3059113"/>
          <p14:tracePt t="31118" x="7461250" y="3049588"/>
          <p14:tracePt t="31125" x="7461250" y="3041650"/>
          <p14:tracePt t="31132" x="7461250" y="3022600"/>
          <p14:tracePt t="31139" x="7470775" y="3005138"/>
          <p14:tracePt t="31147" x="7480300" y="2986088"/>
          <p14:tracePt t="31154" x="7480300" y="2968625"/>
          <p14:tracePt t="31161" x="7480300" y="2959100"/>
          <p14:tracePt t="31167" x="7480300" y="2930525"/>
          <p14:tracePt t="31174" x="7480300" y="2913063"/>
          <p14:tracePt t="31180" x="7470775" y="2894013"/>
          <p14:tracePt t="31188" x="7470775" y="2876550"/>
          <p14:tracePt t="31197" x="7461250" y="2857500"/>
          <p14:tracePt t="31203" x="7451725" y="2840038"/>
          <p14:tracePt t="31208" x="7451725" y="2830513"/>
          <p14:tracePt t="31217" x="7451725" y="2813050"/>
          <p14:tracePt t="31224" x="7434263" y="2794000"/>
          <p14:tracePt t="31238" x="7424738" y="2776538"/>
          <p14:tracePt t="31243" x="7407275" y="2767013"/>
          <p14:tracePt t="31251" x="7397750" y="2747963"/>
          <p14:tracePt t="31257" x="7388225" y="2740025"/>
          <p14:tracePt t="31264" x="7378700" y="2730500"/>
          <p14:tracePt t="31271" x="7370763" y="2720975"/>
          <p14:tracePt t="31278" x="7361238" y="2720975"/>
          <p14:tracePt t="31285" x="7342188" y="2711450"/>
          <p14:tracePt t="31292" x="7342188" y="2703513"/>
          <p14:tracePt t="31298" x="7324725" y="2703513"/>
          <p14:tracePt t="31307" x="7305675" y="2684463"/>
          <p14:tracePt t="31313" x="7296150" y="2684463"/>
          <p14:tracePt t="31320" x="7288213" y="2684463"/>
          <p14:tracePt t="31326" x="7278688" y="2684463"/>
          <p14:tracePt t="31333" x="7269163" y="2684463"/>
          <p14:tracePt t="31348" x="7259638" y="2684463"/>
          <p14:tracePt t="31355" x="7251700" y="2684463"/>
          <p14:tracePt t="31368" x="7242175" y="2684463"/>
          <p14:tracePt t="34097" x="7223125" y="2684463"/>
          <p14:tracePt t="34103" x="7205663" y="2693988"/>
          <p14:tracePt t="34110" x="7169150" y="2693988"/>
          <p14:tracePt t="34118" x="7132638" y="2703513"/>
          <p14:tracePt t="34125" x="7105650" y="2711450"/>
          <p14:tracePt t="34131" x="7086600" y="2720975"/>
          <p14:tracePt t="34138" x="7059613" y="2720975"/>
          <p14:tracePt t="34145" x="7023100" y="2730500"/>
          <p14:tracePt t="34153" x="6986588" y="2740025"/>
          <p14:tracePt t="34159" x="6959600" y="2747963"/>
          <p14:tracePt t="34168" x="6913563" y="2757488"/>
          <p14:tracePt t="34174" x="6867525" y="2767013"/>
          <p14:tracePt t="34180" x="6831013" y="2784475"/>
          <p14:tracePt t="34187" x="6794500" y="2803525"/>
          <p14:tracePt t="34195" x="6767513" y="2803525"/>
          <p14:tracePt t="34202" x="6748463" y="2820988"/>
          <p14:tracePt t="34208" x="6721475" y="2820988"/>
          <p14:tracePt t="34216" x="6704013" y="2830513"/>
          <p14:tracePt t="34222" x="6657975" y="2849563"/>
          <p14:tracePt t="34230" x="6638925" y="2849563"/>
          <p14:tracePt t="34237" x="6621463" y="2857500"/>
          <p14:tracePt t="34243" x="6594475" y="2886075"/>
          <p14:tracePt t="34252" x="6575425" y="2886075"/>
          <p14:tracePt t="34257" x="6557963" y="2894013"/>
          <p14:tracePt t="34264" x="6538913" y="2913063"/>
          <p14:tracePt t="34270" x="6502400" y="2913063"/>
          <p14:tracePt t="34278" x="6483350" y="2930525"/>
          <p14:tracePt t="34284" x="6475413" y="2930525"/>
          <p14:tracePt t="34292" x="6465888" y="2949575"/>
          <p14:tracePt t="34298" x="6446838" y="2959100"/>
          <p14:tracePt t="34305" x="6429375" y="2968625"/>
          <p14:tracePt t="34313" x="6410325" y="2976563"/>
          <p14:tracePt t="34320" x="6402388" y="2986088"/>
          <p14:tracePt t="34327" x="6392863" y="2995613"/>
          <p14:tracePt t="34335" x="6383338" y="3005138"/>
          <p14:tracePt t="34340" x="6373813" y="3005138"/>
          <p14:tracePt t="34347" x="6365875" y="3013075"/>
          <p14:tracePt t="34354" x="6365875" y="3022600"/>
          <p14:tracePt t="34362" x="6346825" y="3032125"/>
          <p14:tracePt t="34369" x="6337300" y="3041650"/>
          <p14:tracePt t="34376" x="6329363" y="3049588"/>
          <p14:tracePt t="34382" x="6329363" y="3059113"/>
          <p14:tracePt t="34390" x="6319838" y="3068638"/>
          <p14:tracePt t="34403" x="6310313" y="3086100"/>
          <p14:tracePt t="34418" x="6300788" y="3105150"/>
          <p14:tracePt t="34431" x="6300788" y="3114675"/>
          <p14:tracePt t="34437" x="6300788" y="3122613"/>
          <p14:tracePt t="34444" x="6292850" y="3132138"/>
          <p14:tracePt t="34452" x="6292850" y="3141663"/>
          <p14:tracePt t="34459" x="6292850" y="3151188"/>
          <p14:tracePt t="34473" x="6292850" y="3159125"/>
          <p14:tracePt t="34479" x="6292850" y="3168650"/>
          <p14:tracePt t="34487" x="6292850" y="3178175"/>
          <p14:tracePt t="34494" x="6292850" y="3187700"/>
          <p14:tracePt t="34501" x="6292850" y="3195638"/>
          <p14:tracePt t="34507" x="6300788" y="3214688"/>
          <p14:tracePt t="34522" x="6300788" y="3224213"/>
          <p14:tracePt t="34528" x="6319838" y="3232150"/>
          <p14:tracePt t="34538" x="6319838" y="3251200"/>
          <p14:tracePt t="34542" x="6337300" y="3260725"/>
          <p14:tracePt t="34552" x="6337300" y="3268663"/>
          <p14:tracePt t="34557" x="6346825" y="3287713"/>
          <p14:tracePt t="34563" x="6365875" y="3297238"/>
          <p14:tracePt t="34571" x="6392863" y="3314700"/>
          <p14:tracePt t="34577" x="6419850" y="3324225"/>
          <p14:tracePt t="34585" x="6438900" y="3341688"/>
          <p14:tracePt t="34592" x="6465888" y="3351213"/>
          <p14:tracePt t="34598" x="6483350" y="3351213"/>
          <p14:tracePt t="34607" x="6502400" y="3378200"/>
          <p14:tracePt t="34613" x="6538913" y="3387725"/>
          <p14:tracePt t="34619" x="6557963" y="3387725"/>
          <p14:tracePt t="34627" x="6575425" y="3397250"/>
          <p14:tracePt t="34635" x="6602413" y="3406775"/>
          <p14:tracePt t="34639" x="6630988" y="3406775"/>
          <p14:tracePt t="34647" x="6657975" y="3406775"/>
          <p14:tracePt t="34654" x="6667500" y="3406775"/>
          <p14:tracePt t="34661" x="6694488" y="3406775"/>
          <p14:tracePt t="34669" x="6711950" y="3406775"/>
          <p14:tracePt t="34674" x="6740525" y="3406775"/>
          <p14:tracePt t="34682" x="6777038" y="3397250"/>
          <p14:tracePt t="34689" x="6794500" y="3397250"/>
          <p14:tracePt t="34697" x="6821488" y="3387725"/>
          <p14:tracePt t="34704" x="6840538" y="3378200"/>
          <p14:tracePt t="34709" x="6858000" y="3370263"/>
          <p14:tracePt t="34718" x="6877050" y="3360738"/>
          <p14:tracePt t="34724" x="6904038" y="3360738"/>
          <p14:tracePt t="34731" x="6913563" y="3360738"/>
          <p14:tracePt t="34737" x="6931025" y="3341688"/>
          <p14:tracePt t="34744" x="6950075" y="3341688"/>
          <p14:tracePt t="34751" x="6959600" y="3341688"/>
          <p14:tracePt t="34759" x="6977063" y="3341688"/>
          <p14:tracePt t="34766" x="6977063" y="3333750"/>
          <p14:tracePt t="34779" x="6996113" y="3333750"/>
          <p14:tracePt t="34787" x="7004050" y="3324225"/>
          <p14:tracePt t="34794" x="7004050" y="3314700"/>
          <p14:tracePt t="34802" x="7013575" y="3314700"/>
          <p14:tracePt t="34807" x="7023100" y="3314700"/>
          <p14:tracePt t="35343" x="7013575" y="3324225"/>
          <p14:tracePt t="35349" x="6986588" y="3341688"/>
          <p14:tracePt t="35356" x="6950075" y="3360738"/>
          <p14:tracePt t="35364" x="6923088" y="3397250"/>
          <p14:tracePt t="35370" x="6858000" y="3424238"/>
          <p14:tracePt t="35377" x="6840538" y="3451225"/>
          <p14:tracePt t="35385" x="6784975" y="3470275"/>
          <p14:tracePt t="35391" x="6757988" y="3497263"/>
          <p14:tracePt t="35400" x="6704013" y="3516313"/>
          <p14:tracePt t="35406" x="6675438" y="3552825"/>
          <p14:tracePt t="35413" x="6638925" y="3560763"/>
          <p14:tracePt t="35420" x="6621463" y="3570288"/>
          <p14:tracePt t="35427" x="6602413" y="3589338"/>
          <p14:tracePt t="35434" x="6575425" y="3606800"/>
          <p14:tracePt t="35440" x="6538913" y="3625850"/>
          <p14:tracePt t="35448" x="6521450" y="3633788"/>
          <p14:tracePt t="35454" x="6492875" y="3643313"/>
          <p14:tracePt t="35461" x="6475413" y="3670300"/>
          <p14:tracePt t="35468" x="6429375" y="3679825"/>
          <p14:tracePt t="35475" x="6410325" y="3698875"/>
          <p14:tracePt t="35483" x="6402388" y="3706813"/>
          <p14:tracePt t="35489" x="6365875" y="3716338"/>
          <p14:tracePt t="35496" x="6337300" y="3725863"/>
          <p14:tracePt t="35502" x="6319838" y="3735388"/>
          <p14:tracePt t="35510" x="6292850" y="3743325"/>
          <p14:tracePt t="35517" x="6273800" y="3743325"/>
          <p14:tracePt t="35524" x="6237288" y="3752850"/>
          <p14:tracePt t="35531" x="6210300" y="3762375"/>
          <p14:tracePt t="35538" x="6173788" y="3771900"/>
          <p14:tracePt t="35545" x="6154738" y="3771900"/>
          <p14:tracePt t="35552" x="6100763" y="3771900"/>
          <p14:tracePt t="35559" x="6064250" y="3771900"/>
          <p14:tracePt t="35567" x="6027738" y="3779838"/>
          <p14:tracePt t="35572" x="5981700" y="3779838"/>
          <p14:tracePt t="35580" x="5954713" y="3779838"/>
          <p14:tracePt t="35586" x="5918200" y="3779838"/>
          <p14:tracePt t="35594" x="5881688" y="3779838"/>
          <p14:tracePt t="35600" x="5845175" y="3779838"/>
          <p14:tracePt t="35607" x="5818188" y="3779838"/>
          <p14:tracePt t="35617" x="5799138" y="3779838"/>
          <p14:tracePt t="35621" x="5762625" y="3779838"/>
          <p14:tracePt t="35628" x="5745163" y="3771900"/>
          <p14:tracePt t="35635" x="5726113" y="3771900"/>
          <p14:tracePt t="35651" x="5708650" y="3752850"/>
          <p14:tracePt t="35656" x="5670550" y="3752850"/>
          <p14:tracePt t="35663" x="5662613" y="3735388"/>
          <p14:tracePt t="35671" x="5634038" y="3725863"/>
          <p14:tracePt t="35677" x="5616575" y="3716338"/>
          <p14:tracePt t="35686" x="5597525" y="3706813"/>
          <p14:tracePt t="35692" x="5580063" y="3698875"/>
          <p14:tracePt t="35698" x="5561013" y="3689350"/>
          <p14:tracePt t="35704" x="5553075" y="3679825"/>
          <p14:tracePt t="35713" x="5524500" y="3670300"/>
          <p14:tracePt t="35718" x="5516563" y="3652838"/>
          <p14:tracePt t="35726" x="5507038" y="3652838"/>
          <p14:tracePt t="35734" x="5480050" y="3633788"/>
          <p14:tracePt t="35740" x="5470525" y="3625850"/>
          <p14:tracePt t="35747" x="5451475" y="3606800"/>
          <p14:tracePt t="35761" x="5434013" y="3589338"/>
          <p14:tracePt t="35768" x="5414963" y="3579813"/>
          <p14:tracePt t="35778" x="5407025" y="3570288"/>
          <p14:tracePt t="35784" x="5397500" y="3560763"/>
          <p14:tracePt t="35788" x="5387975" y="3533775"/>
          <p14:tracePt t="35796" x="5370513" y="3516313"/>
          <p14:tracePt t="35802" x="5360988" y="3497263"/>
          <p14:tracePt t="35810" x="5341938" y="3487738"/>
          <p14:tracePt t="35818" x="5334000" y="3470275"/>
          <p14:tracePt t="35823" x="5334000" y="3451225"/>
          <p14:tracePt t="35831" x="5305425" y="3424238"/>
          <p14:tracePt t="35837" x="5297488" y="3397250"/>
          <p14:tracePt t="35844" x="5297488" y="3387725"/>
          <p14:tracePt t="35852" x="5278438" y="3360738"/>
          <p14:tracePt t="35865" x="5278438" y="3341688"/>
          <p14:tracePt t="35872" x="5278438" y="3324225"/>
          <p14:tracePt t="35888" x="5268913" y="3287713"/>
          <p14:tracePt t="35893" x="5268913" y="3268663"/>
          <p14:tracePt t="35901" x="5268913" y="3251200"/>
          <p14:tracePt t="35907" x="5268913" y="3232150"/>
          <p14:tracePt t="35915" x="5268913" y="3224213"/>
          <p14:tracePt t="35921" x="5268913" y="3195638"/>
          <p14:tracePt t="35928" x="5268913" y="3168650"/>
          <p14:tracePt t="35935" x="5268913" y="3159125"/>
          <p14:tracePt t="35942" x="5268913" y="3141663"/>
          <p14:tracePt t="35950" x="5278438" y="3141663"/>
          <p14:tracePt t="35956" x="5278438" y="3114675"/>
          <p14:tracePt t="35963" x="5297488" y="3095625"/>
          <p14:tracePt t="35969" x="5297488" y="3078163"/>
          <p14:tracePt t="35977" x="5305425" y="3068638"/>
          <p14:tracePt t="35984" x="5314950" y="3049588"/>
          <p14:tracePt t="35990" x="5314950" y="3041650"/>
          <p14:tracePt t="35997" x="5324475" y="3032125"/>
          <p14:tracePt t="36004" x="5341938" y="3013075"/>
          <p14:tracePt t="36012" x="5351463" y="3005138"/>
          <p14:tracePt t="36018" x="5360988" y="3005138"/>
          <p14:tracePt t="36027" x="5378450" y="2995613"/>
          <p14:tracePt t="36032" x="5387975" y="2976563"/>
          <p14:tracePt t="36039" x="5414963" y="2976563"/>
          <p14:tracePt t="36046" x="5424488" y="2976563"/>
          <p14:tracePt t="36055" x="5434013" y="2976563"/>
          <p14:tracePt t="36060" x="5451475" y="2976563"/>
          <p14:tracePt t="36066" x="5470525" y="2976563"/>
          <p14:tracePt t="36074" x="5487988" y="2976563"/>
          <p14:tracePt t="36082" x="5507038" y="2976563"/>
          <p14:tracePt t="36088" x="5524500" y="2976563"/>
          <p14:tracePt t="36095" x="5543550" y="2986088"/>
          <p14:tracePt t="36101" x="5561013" y="2986088"/>
          <p14:tracePt t="36109" x="5580063" y="2986088"/>
          <p14:tracePt t="36117" x="5597525" y="2995613"/>
          <p14:tracePt t="36123" x="5616575" y="3013075"/>
          <p14:tracePt t="36129" x="5634038" y="3013075"/>
          <p14:tracePt t="36136" x="5653088" y="3022600"/>
          <p14:tracePt t="36144" x="5662613" y="3022600"/>
          <p14:tracePt t="36150" x="5680075" y="3032125"/>
          <p14:tracePt t="36157" x="5699125" y="3041650"/>
          <p14:tracePt t="36165" x="5708650" y="3049588"/>
          <p14:tracePt t="36171" x="5726113" y="3068638"/>
          <p14:tracePt t="36178" x="5726113" y="3078163"/>
          <p14:tracePt t="36187" x="5745163" y="3095625"/>
          <p14:tracePt t="36193" x="5745163" y="3114675"/>
          <p14:tracePt t="36200" x="5762625" y="3122613"/>
          <p14:tracePt t="36206" x="5762625" y="3141663"/>
          <p14:tracePt t="36213" x="5762625" y="3159125"/>
          <p14:tracePt t="36226" x="5762625" y="3178175"/>
          <p14:tracePt t="36233" x="5762625" y="3187700"/>
          <p14:tracePt t="36241" x="5753100" y="3205163"/>
          <p14:tracePt t="36249" x="5753100" y="3224213"/>
          <p14:tracePt t="36261" x="5745163" y="3224213"/>
          <p14:tracePt t="36268" x="5735638" y="3232150"/>
          <p14:tracePt t="36275" x="5726113" y="3251200"/>
          <p14:tracePt t="36283" x="5726113" y="3260725"/>
          <p14:tracePt t="36289" x="5716588" y="3278188"/>
          <p14:tracePt t="36296" x="5708650" y="3287713"/>
          <p14:tracePt t="36304" x="5699125" y="3287713"/>
          <p14:tracePt t="36310" x="5689600" y="3297238"/>
          <p14:tracePt t="36317" x="5670550" y="3305175"/>
          <p14:tracePt t="36324" x="5643563" y="3324225"/>
          <p14:tracePt t="36330" x="5626100" y="3324225"/>
          <p14:tracePt t="36337" x="5607050" y="3333750"/>
          <p14:tracePt t="36346" x="5597525" y="3341688"/>
          <p14:tracePt t="36352" x="5570538" y="3341688"/>
          <p14:tracePt t="36359" x="5534025" y="3341688"/>
          <p14:tracePt t="36367" x="5524500" y="3351213"/>
          <p14:tracePt t="36373" x="5497513" y="3351213"/>
          <p14:tracePt t="36380" x="5480050" y="3360738"/>
          <p14:tracePt t="36387" x="5461000" y="3360738"/>
          <p14:tracePt t="36393" x="5434013" y="3360738"/>
          <p14:tracePt t="36402" x="5424488" y="3360738"/>
          <p14:tracePt t="36407" x="5407025" y="3360738"/>
          <p14:tracePt t="36417" x="5387975" y="3360738"/>
          <p14:tracePt t="36421" x="5370513" y="3360738"/>
          <p14:tracePt t="36428" x="5351463" y="3360738"/>
          <p14:tracePt t="36436" x="5334000" y="3351213"/>
          <p14:tracePt t="36442" x="5314950" y="3351213"/>
          <p14:tracePt t="36450" x="5305425" y="3341688"/>
          <p14:tracePt t="36456" x="5287963" y="3341688"/>
          <p14:tracePt t="36463" x="5268913" y="3333750"/>
          <p14:tracePt t="36470" x="5268913" y="3324225"/>
          <p14:tracePt t="36477" x="5260975" y="3314700"/>
          <p14:tracePt t="36485" x="5241925" y="3305175"/>
          <p14:tracePt t="36491" x="5232400" y="3297238"/>
          <p14:tracePt t="36500" x="5232400" y="3287713"/>
          <p14:tracePt t="36505" x="5224463" y="3278188"/>
          <p14:tracePt t="36512" x="5214938" y="3268663"/>
          <p14:tracePt t="36520" x="5205413" y="3260725"/>
          <p14:tracePt t="36526" x="5205413" y="3251200"/>
          <p14:tracePt t="36533" x="5205413" y="3232150"/>
          <p14:tracePt t="36539" x="5205413" y="3224213"/>
          <p14:tracePt t="36547" x="5205413" y="3205163"/>
          <p14:tracePt t="36561" x="5205413" y="3187700"/>
          <p14:tracePt t="36568" x="5205413" y="3178175"/>
          <p14:tracePt t="36574" x="5205413" y="3159125"/>
          <p14:tracePt t="36583" x="5214938" y="3151188"/>
          <p14:tracePt t="36589" x="5224463" y="3132138"/>
          <p14:tracePt t="36595" x="5251450" y="3114675"/>
          <p14:tracePt t="36603" x="5260975" y="3095625"/>
          <p14:tracePt t="36609" x="5278438" y="3086100"/>
          <p14:tracePt t="36619" x="5305425" y="3059113"/>
          <p14:tracePt t="36623" x="5334000" y="3049588"/>
          <p14:tracePt t="36630" x="5360988" y="3022600"/>
          <p14:tracePt t="36637" x="5407025" y="3005138"/>
          <p14:tracePt t="36644" x="5434013" y="2995613"/>
          <p14:tracePt t="36652" x="5480050" y="2968625"/>
          <p14:tracePt t="36658" x="5524500" y="2959100"/>
          <p14:tracePt t="36667" x="5561013" y="2949575"/>
          <p14:tracePt t="36673" x="5607050" y="2949575"/>
          <p14:tracePt t="36679" x="5634038" y="2949575"/>
          <p14:tracePt t="36686" x="5680075" y="2949575"/>
          <p14:tracePt t="36693" x="5708650" y="2949575"/>
          <p14:tracePt t="36700" x="5726113" y="2959100"/>
          <p14:tracePt t="36707" x="5753100" y="2968625"/>
          <p14:tracePt t="36714" x="5799138" y="2976563"/>
          <p14:tracePt t="36721" x="5826125" y="3005138"/>
          <p14:tracePt t="36728" x="5862638" y="3022600"/>
          <p14:tracePt t="36735" x="5891213" y="3041650"/>
          <p14:tracePt t="36742" x="5908675" y="3049588"/>
          <p14:tracePt t="36749" x="5935663" y="3086100"/>
          <p14:tracePt t="36756" x="5964238" y="3114675"/>
          <p14:tracePt t="36762" x="5981700" y="3122613"/>
          <p14:tracePt t="36770" x="6000750" y="3151188"/>
          <p14:tracePt t="36777" x="6008688" y="3159125"/>
          <p14:tracePt t="36785" x="6018213" y="3178175"/>
          <p14:tracePt t="36790" x="6027738" y="3205163"/>
          <p14:tracePt t="36797" x="6027738" y="3214688"/>
          <p14:tracePt t="36804" x="6037263" y="3232150"/>
          <p14:tracePt t="36811" x="6045200" y="3251200"/>
          <p14:tracePt t="36819" x="6045200" y="3268663"/>
          <p14:tracePt t="36826" x="6054725" y="3278188"/>
          <p14:tracePt t="36833" x="6054725" y="3305175"/>
          <p14:tracePt t="36839" x="6054725" y="3324225"/>
          <p14:tracePt t="36846" x="6054725" y="3333750"/>
          <p14:tracePt t="36853" x="6054725" y="3351213"/>
          <p14:tracePt t="36860" x="6054725" y="3378200"/>
          <p14:tracePt t="36867" x="6045200" y="3387725"/>
          <p14:tracePt t="36874" x="6037263" y="3397250"/>
          <p14:tracePt t="36885" x="6027738" y="3424238"/>
          <p14:tracePt t="36888" x="6008688" y="3451225"/>
          <p14:tracePt t="36894" x="6000750" y="3460750"/>
          <p14:tracePt t="36902" x="5991225" y="3470275"/>
          <p14:tracePt t="36909" x="5972175" y="3487738"/>
          <p14:tracePt t="36916" x="5945188" y="3506788"/>
          <p14:tracePt t="36923" x="5908675" y="3524250"/>
          <p14:tracePt t="36929" x="5881688" y="3543300"/>
          <p14:tracePt t="36937" x="5862638" y="3552825"/>
          <p14:tracePt t="36944" x="5818188" y="3579813"/>
          <p14:tracePt t="36950" x="5789613" y="3589338"/>
          <p14:tracePt t="36957" x="5745163" y="3597275"/>
          <p14:tracePt t="36966" x="5716588" y="3597275"/>
          <p14:tracePt t="36971" x="5670550" y="3606800"/>
          <p14:tracePt t="36978" x="5634038" y="3606800"/>
          <p14:tracePt t="36985" x="5589588" y="3606800"/>
          <p14:tracePt t="36992" x="5553075" y="3606800"/>
          <p14:tracePt t="36999" x="5507038" y="3597275"/>
          <p14:tracePt t="37007" x="5487988" y="3589338"/>
          <p14:tracePt t="37013" x="5470525" y="3579813"/>
          <p14:tracePt t="37020" x="5434013" y="3570288"/>
          <p14:tracePt t="37027" x="5414963" y="3560763"/>
          <p14:tracePt t="37034" x="5397500" y="3552825"/>
          <p14:tracePt t="37041" x="5387975" y="3543300"/>
          <p14:tracePt t="37048" x="5370513" y="3533775"/>
          <p14:tracePt t="37055" x="5351463" y="3497263"/>
          <p14:tracePt t="37062" x="5324475" y="3479800"/>
          <p14:tracePt t="37069" x="5305425" y="3460750"/>
          <p14:tracePt t="37076" x="5305425" y="3451225"/>
          <p14:tracePt t="37083" x="5287963" y="3424238"/>
          <p14:tracePt t="37090" x="5278438" y="3397250"/>
          <p14:tracePt t="37096" x="5268913" y="3387725"/>
          <p14:tracePt t="37104" x="5260975" y="3360738"/>
          <p14:tracePt t="37111" x="5260975" y="3351213"/>
          <p14:tracePt t="37118" x="5251450" y="3324225"/>
          <p14:tracePt t="37124" x="5251450" y="3297238"/>
          <p14:tracePt t="37131" x="5251450" y="3278188"/>
          <p14:tracePt t="37139" x="5251450" y="3260725"/>
          <p14:tracePt t="37146" x="5251450" y="3241675"/>
          <p14:tracePt t="37152" x="5251450" y="3214688"/>
          <p14:tracePt t="37160" x="5268913" y="3195638"/>
          <p14:tracePt t="37167" x="5268913" y="3168650"/>
          <p14:tracePt t="37174" x="5268913" y="3159125"/>
          <p14:tracePt t="37182" x="5287963" y="3132138"/>
          <p14:tracePt t="37188" x="5297488" y="3114675"/>
          <p14:tracePt t="37195" x="5305425" y="3086100"/>
          <p14:tracePt t="37202" x="5334000" y="3078163"/>
          <p14:tracePt t="37210" x="5351463" y="3068638"/>
          <p14:tracePt t="37216" x="5360988" y="3049588"/>
          <p14:tracePt t="37222" x="5387975" y="3041650"/>
          <p14:tracePt t="37229" x="5414963" y="3013075"/>
          <p14:tracePt t="37236" x="5424488" y="3005138"/>
          <p14:tracePt t="37244" x="5451475" y="2995613"/>
          <p14:tracePt t="37251" x="5470525" y="2976563"/>
          <p14:tracePt t="37257" x="5497513" y="2976563"/>
          <p14:tracePt t="37264" x="5543550" y="2968625"/>
          <p14:tracePt t="37271" x="5561013" y="2968625"/>
          <p14:tracePt t="37278" x="5589588" y="2968625"/>
          <p14:tracePt t="37285" x="5634038" y="2968625"/>
          <p14:tracePt t="37292" x="5653088" y="2968625"/>
          <p14:tracePt t="37299" x="5680075" y="2968625"/>
          <p14:tracePt t="37307" x="5708650" y="2968625"/>
          <p14:tracePt t="37313" x="5753100" y="2976563"/>
          <p14:tracePt t="37319" x="5772150" y="2986088"/>
          <p14:tracePt t="37327" x="5799138" y="3005138"/>
          <p14:tracePt t="37335" x="5818188" y="3013075"/>
          <p14:tracePt t="37341" x="5835650" y="3032125"/>
          <p14:tracePt t="37349" x="5872163" y="3049588"/>
          <p14:tracePt t="37355" x="5891213" y="3068638"/>
          <p14:tracePt t="37361" x="5918200" y="3078163"/>
          <p14:tracePt t="37369" x="5935663" y="3114675"/>
          <p14:tracePt t="37376" x="5945188" y="3132138"/>
          <p14:tracePt t="37382" x="5954713" y="3159125"/>
          <p14:tracePt t="37389" x="5972175" y="3178175"/>
          <p14:tracePt t="37398" x="5991225" y="3205163"/>
          <p14:tracePt t="37403" x="5991225" y="3224213"/>
          <p14:tracePt t="37410" x="6000750" y="3241675"/>
          <p14:tracePt t="37418" x="6000750" y="3260725"/>
          <p14:tracePt t="37424" x="6000750" y="3287713"/>
          <p14:tracePt t="37432" x="5991225" y="3324225"/>
          <p14:tracePt t="37438" x="5991225" y="3333750"/>
          <p14:tracePt t="37445" x="5981700" y="3360738"/>
          <p14:tracePt t="37452" x="5981700" y="3370263"/>
          <p14:tracePt t="37459" x="5972175" y="3397250"/>
          <p14:tracePt t="37473" x="5954713" y="3414713"/>
          <p14:tracePt t="37481" x="5945188" y="3433763"/>
          <p14:tracePt t="37486" x="5927725" y="3451225"/>
          <p14:tracePt t="37493" x="5908675" y="3479800"/>
          <p14:tracePt t="37501" x="5899150" y="3479800"/>
          <p14:tracePt t="37507" x="5891213" y="3487738"/>
          <p14:tracePt t="37515" x="5872163" y="3506788"/>
          <p14:tracePt t="37521" x="5845175" y="3516313"/>
          <p14:tracePt t="37528" x="5818188" y="3543300"/>
          <p14:tracePt t="37536" x="5799138" y="3552825"/>
          <p14:tracePt t="37542" x="5762625" y="3560763"/>
          <p14:tracePt t="37550" x="5735638" y="3570288"/>
          <p14:tracePt t="37556" x="5716588" y="3579813"/>
          <p14:tracePt t="37564" x="5699125" y="3589338"/>
          <p14:tracePt t="37571" x="5662613" y="3589338"/>
          <p14:tracePt t="37577" x="5616575" y="3589338"/>
          <p14:tracePt t="37585" x="5597525" y="3597275"/>
          <p14:tracePt t="37590" x="5570538" y="3597275"/>
          <p14:tracePt t="37598" x="5543550" y="3597275"/>
          <p14:tracePt t="37605" x="5524500" y="3597275"/>
          <p14:tracePt t="37611" x="5507038" y="3597275"/>
          <p14:tracePt t="37618" x="5487988" y="3597275"/>
          <p14:tracePt t="37626" x="5470525" y="3597275"/>
          <p14:tracePt t="37634" x="5461000" y="3597275"/>
          <p14:tracePt t="37639" x="5451475" y="3589338"/>
          <p14:tracePt t="37646" x="5443538" y="3589338"/>
          <p14:tracePt t="37653" x="5424488" y="3579813"/>
          <p14:tracePt t="37668" x="5414963" y="3579813"/>
          <p14:tracePt t="37674" x="5407025" y="3579813"/>
          <p14:tracePt t="37684" x="5407025" y="3570288"/>
          <p14:tracePt t="39157" x="5424488" y="3570288"/>
          <p14:tracePt t="39163" x="5480050" y="3597275"/>
          <p14:tracePt t="39170" x="5543550" y="3616325"/>
          <p14:tracePt t="39178" x="5589588" y="3633788"/>
          <p14:tracePt t="39184" x="5680075" y="3662363"/>
          <p14:tracePt t="39191" x="5799138" y="3698875"/>
          <p14:tracePt t="39198" x="5908675" y="3725863"/>
          <p14:tracePt t="39206" x="6045200" y="3771900"/>
          <p14:tracePt t="39213" x="6137275" y="3789363"/>
          <p14:tracePt t="39219" x="6237288" y="3825875"/>
          <p14:tracePt t="39227" x="6329363" y="3852863"/>
          <p14:tracePt t="39234" x="6410325" y="3871913"/>
          <p14:tracePt t="39241" x="6438900" y="3871913"/>
          <p14:tracePt t="39247" x="6492875" y="3881438"/>
          <p14:tracePt t="39254" x="6521450" y="3881438"/>
          <p14:tracePt t="39261" x="6548438" y="3889375"/>
          <p14:tracePt t="39268" x="6557963" y="3889375"/>
          <p14:tracePt t="39276" x="6584950" y="3889375"/>
          <p14:tracePt t="39283" x="6602413" y="3889375"/>
          <p14:tracePt t="39289" x="6621463" y="3889375"/>
          <p14:tracePt t="39297" x="6638925" y="3889375"/>
          <p14:tracePt t="39303" x="6657975" y="3889375"/>
          <p14:tracePt t="39311" x="6667500" y="3898900"/>
          <p14:tracePt t="39316" x="6675438" y="3898900"/>
          <p14:tracePt t="39324" x="6684963" y="3898900"/>
          <p14:tracePt t="39338" x="6694488" y="3898900"/>
          <p14:tracePt t="39346" x="6711950" y="3898900"/>
          <p14:tracePt t="39358" x="6731000" y="3898900"/>
          <p14:tracePt t="39365" x="6740525" y="3898900"/>
          <p14:tracePt t="39373" x="6748463" y="3898900"/>
          <p14:tracePt t="39386" x="6757988" y="3898900"/>
          <p14:tracePt t="39407" x="6767513" y="3898900"/>
          <p14:tracePt t="39420" x="6777038" y="3898900"/>
          <p14:tracePt t="39441" x="6777038" y="3908425"/>
          <p14:tracePt t="39456" x="6784975" y="3908425"/>
          <p14:tracePt t="39477" x="6794500" y="3908425"/>
          <p14:tracePt t="39484" x="6794500" y="3917950"/>
          <p14:tracePt t="40532" x="6784975" y="3935413"/>
          <p14:tracePt t="40538" x="6767513" y="3963988"/>
          <p14:tracePt t="40546" x="6748463" y="3981450"/>
          <p14:tracePt t="40551" x="6711950" y="4017963"/>
          <p14:tracePt t="40558" x="6694488" y="4037013"/>
          <p14:tracePt t="40566" x="6675438" y="4064000"/>
          <p14:tracePt t="40572" x="6657975" y="4073525"/>
          <p14:tracePt t="40579" x="6648450" y="4100513"/>
          <p14:tracePt t="40586" x="6611938" y="4137025"/>
          <p14:tracePt t="40595" x="6602413" y="4146550"/>
          <p14:tracePt t="40601" x="6594475" y="4164013"/>
          <p14:tracePt t="40607" x="6565900" y="4183063"/>
          <p14:tracePt t="40614" x="6557963" y="4210050"/>
          <p14:tracePt t="40621" x="6538913" y="4227513"/>
          <p14:tracePt t="40630" x="6521450" y="4237038"/>
          <p14:tracePt t="40636" x="6511925" y="4256088"/>
          <p14:tracePt t="40642" x="6502400" y="4273550"/>
          <p14:tracePt t="40649" x="6483350" y="4283075"/>
          <p14:tracePt t="40656" x="6475413" y="4292600"/>
          <p14:tracePt t="40663" x="6456363" y="4310063"/>
          <p14:tracePt t="40671" x="6456363" y="4319588"/>
          <p14:tracePt t="40679" x="6438900" y="4337050"/>
          <p14:tracePt t="40683" x="6429375" y="4337050"/>
          <p14:tracePt t="40691" x="6410325" y="4356100"/>
          <p14:tracePt t="40698" x="6402388" y="4365625"/>
          <p14:tracePt t="40705" x="6383338" y="4383088"/>
          <p14:tracePt t="40712" x="6383338" y="4392613"/>
          <p14:tracePt t="40718" x="6365875" y="4402138"/>
          <p14:tracePt t="40726" x="6356350" y="4419600"/>
          <p14:tracePt t="40733" x="6337300" y="4429125"/>
          <p14:tracePt t="40747" x="6319838" y="4438650"/>
          <p14:tracePt t="40753" x="6319838" y="4446588"/>
          <p14:tracePt t="40762" x="6300788" y="4456113"/>
          <p14:tracePt t="40774" x="6283325" y="4475163"/>
          <p14:tracePt t="40789" x="6264275" y="4475163"/>
          <p14:tracePt t="40798" x="6264275" y="4483100"/>
          <p14:tracePt t="40803" x="6256338" y="4483100"/>
          <p14:tracePt t="40811" x="6246813" y="4492625"/>
          <p14:tracePt t="40816" x="6237288" y="4492625"/>
          <p14:tracePt t="40823" x="6227763" y="4492625"/>
          <p14:tracePt t="40831" x="6219825" y="4492625"/>
          <p14:tracePt t="40846" x="6210300" y="4492625"/>
          <p14:tracePt t="40851" x="6200775" y="4492625"/>
          <p14:tracePt t="40858" x="6183313" y="4492625"/>
          <p14:tracePt t="40865" x="6173788" y="4492625"/>
          <p14:tracePt t="40873" x="6154738" y="4492625"/>
          <p14:tracePt t="40880" x="6146800" y="4492625"/>
          <p14:tracePt t="40896" x="6137275" y="4483100"/>
          <p14:tracePt t="40901" x="6127750" y="4475163"/>
          <p14:tracePt t="40907" x="6118225" y="4475163"/>
          <p14:tracePt t="40913" x="6110288" y="4465638"/>
          <p14:tracePt t="40921" x="6091238" y="4456113"/>
          <p14:tracePt t="40930" x="6081713" y="4438650"/>
          <p14:tracePt t="40935" x="6081713" y="4419600"/>
          <p14:tracePt t="40943" x="6081713" y="4402138"/>
          <p14:tracePt t="40949" x="6073775" y="4383088"/>
          <p14:tracePt t="40957" x="6064250" y="4365625"/>
          <p14:tracePt t="40962" x="6064250" y="4346575"/>
          <p14:tracePt t="40970" x="6064250" y="4319588"/>
          <p14:tracePt t="40977" x="6064250" y="4283075"/>
          <p14:tracePt t="40983" x="6064250" y="4246563"/>
          <p14:tracePt t="40990" x="6073775" y="4200525"/>
          <p14:tracePt t="40997" x="6073775" y="4164013"/>
          <p14:tracePt t="41005" x="6081713" y="4117975"/>
          <p14:tracePt t="41012" x="6100763" y="4073525"/>
          <p14:tracePt t="41018" x="6118225" y="4017963"/>
          <p14:tracePt t="41025" x="6146800" y="3954463"/>
          <p14:tracePt t="41032" x="6154738" y="3935413"/>
          <p14:tracePt t="41039" x="6164263" y="3889375"/>
          <p14:tracePt t="41046" x="6183313" y="3871913"/>
          <p14:tracePt t="41053" x="6210300" y="3844925"/>
          <p14:tracePt t="41059" x="6227763" y="3808413"/>
          <p14:tracePt t="41067" x="6237288" y="3789363"/>
          <p14:tracePt t="41074" x="6256338" y="3771900"/>
          <p14:tracePt t="41081" x="6256338" y="3752850"/>
          <p14:tracePt t="41087" x="6273800" y="3743325"/>
          <p14:tracePt t="41096" x="6283325" y="3725863"/>
          <p14:tracePt t="41103" x="6292850" y="3706813"/>
          <p14:tracePt t="41108" x="6300788" y="3698875"/>
          <p14:tracePt t="41117" x="6300788" y="3689350"/>
          <p14:tracePt t="41122" x="6319838" y="3670300"/>
          <p14:tracePt t="41129" x="6329363" y="3670300"/>
          <p14:tracePt t="41137" x="6346825" y="3652838"/>
          <p14:tracePt t="41146" x="6356350" y="3652838"/>
          <p14:tracePt t="41150" x="6356350" y="3643313"/>
          <p14:tracePt t="41157" x="6365875" y="3625850"/>
          <p14:tracePt t="41164" x="6383338" y="3616325"/>
          <p14:tracePt t="41179" x="6402388" y="3606800"/>
          <p14:tracePt t="41186" x="6402388" y="3597275"/>
          <p14:tracePt t="41192" x="6419850" y="3597275"/>
          <p14:tracePt t="41200" x="6419850" y="3589338"/>
          <p14:tracePt t="41206" x="6429375" y="3579813"/>
          <p14:tracePt t="41214" x="6438900" y="3579813"/>
          <p14:tracePt t="41220" x="6446838" y="3579813"/>
          <p14:tracePt t="41227" x="6465888" y="3570288"/>
          <p14:tracePt t="41234" x="6475413" y="3570288"/>
          <p14:tracePt t="41255" x="6492875" y="3570288"/>
          <p14:tracePt t="41269" x="6511925" y="3570288"/>
          <p14:tracePt t="41282" x="6529388" y="3570288"/>
          <p14:tracePt t="41290" x="6538913" y="3570288"/>
          <p14:tracePt t="41296" x="6548438" y="3570288"/>
          <p14:tracePt t="41303" x="6557963" y="3570288"/>
          <p14:tracePt t="41317" x="6575425" y="3579813"/>
          <p14:tracePt t="41324" x="6575425" y="3589338"/>
          <p14:tracePt t="41339" x="6584950" y="3606800"/>
          <p14:tracePt t="41345" x="6594475" y="3616325"/>
          <p14:tracePt t="41352" x="6602413" y="3633788"/>
          <p14:tracePt t="41359" x="6621463" y="3643313"/>
          <p14:tracePt t="41366" x="6630988" y="3662363"/>
          <p14:tracePt t="41374" x="6630988" y="3679825"/>
          <p14:tracePt t="41380" x="6648450" y="3689350"/>
          <p14:tracePt t="41387" x="6657975" y="3716338"/>
          <p14:tracePt t="41395" x="6657975" y="3725863"/>
          <p14:tracePt t="41401" x="6657975" y="3743325"/>
          <p14:tracePt t="41408" x="6667500" y="3752850"/>
          <p14:tracePt t="41415" x="6667500" y="3762375"/>
          <p14:tracePt t="41422" x="6675438" y="3771900"/>
          <p14:tracePt t="41428" x="6675438" y="3789363"/>
          <p14:tracePt t="41436" x="6675438" y="3808413"/>
          <p14:tracePt t="41443" x="6675438" y="3816350"/>
          <p14:tracePt t="41449" x="6675438" y="3844925"/>
          <p14:tracePt t="41457" x="6675438" y="3852863"/>
          <p14:tracePt t="41471" x="6675438" y="3871913"/>
          <p14:tracePt t="41478" x="6675438" y="3881438"/>
          <p14:tracePt t="41484" x="6667500" y="3898900"/>
          <p14:tracePt t="41491" x="6667500" y="3917950"/>
          <p14:tracePt t="41498" x="6657975" y="3954463"/>
          <p14:tracePt t="41506" x="6657975" y="3963988"/>
          <p14:tracePt t="41512" x="6648450" y="3971925"/>
          <p14:tracePt t="41519" x="6638925" y="3990975"/>
          <p14:tracePt t="41529" x="6638925" y="4008438"/>
          <p14:tracePt t="41533" x="6630988" y="4027488"/>
          <p14:tracePt t="41541" x="6630988" y="4044950"/>
          <p14:tracePt t="41547" x="6621463" y="4064000"/>
          <p14:tracePt t="41554" x="6611938" y="4081463"/>
          <p14:tracePt t="41562" x="6594475" y="4110038"/>
          <p14:tracePt t="41568" x="6584950" y="4127500"/>
          <p14:tracePt t="41579" x="6575425" y="4146550"/>
          <p14:tracePt t="41582" x="6575425" y="4164013"/>
          <p14:tracePt t="41589" x="6557963" y="4173538"/>
          <p14:tracePt t="41603" x="6548438" y="4200525"/>
          <p14:tracePt t="41610" x="6538913" y="4219575"/>
          <p14:tracePt t="41616" x="6529388" y="4227513"/>
          <p14:tracePt t="41623" x="6511925" y="4246563"/>
          <p14:tracePt t="41631" x="6511925" y="4256088"/>
          <p14:tracePt t="41638" x="6502400" y="4264025"/>
          <p14:tracePt t="41645" x="6492875" y="4264025"/>
          <p14:tracePt t="41651" x="6475413" y="4283075"/>
          <p14:tracePt t="41658" x="6475413" y="4292600"/>
          <p14:tracePt t="41673" x="6465888" y="4310063"/>
          <p14:tracePt t="41679" x="6456363" y="4310063"/>
          <p14:tracePt t="41686" x="6446838" y="4319588"/>
          <p14:tracePt t="41695" x="6429375" y="4329113"/>
          <p14:tracePt t="41700" x="6419850" y="4329113"/>
          <p14:tracePt t="41708" x="6410325" y="4346575"/>
          <p14:tracePt t="41714" x="6410325" y="4356100"/>
          <p14:tracePt t="41721" x="6402388" y="4356100"/>
          <p14:tracePt t="41728" x="6392863" y="4356100"/>
          <p14:tracePt t="41737" x="6392863" y="4365625"/>
          <p14:tracePt t="41742" x="6373813" y="4373563"/>
          <p14:tracePt t="41748" x="6373813" y="4383088"/>
          <p14:tracePt t="41757" x="6365875" y="4383088"/>
          <p14:tracePt t="41763" x="6356350" y="4383088"/>
          <p14:tracePt t="41770" x="6346825" y="4383088"/>
          <p14:tracePt t="41778" x="6329363" y="4392613"/>
          <p14:tracePt t="41783" x="6329363" y="4402138"/>
          <p14:tracePt t="41790" x="6319838" y="4402138"/>
          <p14:tracePt t="41797" x="6310313" y="4419600"/>
          <p14:tracePt t="41807" x="6292850" y="4419600"/>
          <p14:tracePt t="41812" x="6292850" y="4429125"/>
          <p14:tracePt t="41819" x="6273800" y="4429125"/>
          <p14:tracePt t="41826" x="6264275" y="4438650"/>
          <p14:tracePt t="41832" x="6256338" y="4446588"/>
          <p14:tracePt t="41840" x="6246813" y="4446588"/>
          <p14:tracePt t="41847" x="6237288" y="4456113"/>
          <p14:tracePt t="41861" x="6227763" y="4456113"/>
          <p14:tracePt t="41867" x="6219825" y="4456113"/>
          <p14:tracePt t="41875" x="6210300" y="4456113"/>
          <p14:tracePt t="41881" x="6200775" y="4456113"/>
          <p14:tracePt t="41898" x="6173788" y="4456113"/>
          <p14:tracePt t="41923" x="6164263" y="4456113"/>
          <p14:tracePt t="41931" x="6154738" y="4446588"/>
          <p14:tracePt t="41937" x="6154738" y="4438650"/>
          <p14:tracePt t="41945" x="6146800" y="4419600"/>
          <p14:tracePt t="41951" x="6146800" y="4410075"/>
          <p14:tracePt t="41958" x="6137275" y="4402138"/>
          <p14:tracePt t="41964" x="6137275" y="4383088"/>
          <p14:tracePt t="41973" x="6137275" y="4365625"/>
          <p14:tracePt t="41979" x="6137275" y="4346575"/>
          <p14:tracePt t="41986" x="6137275" y="4329113"/>
          <p14:tracePt t="41992" x="6154738" y="4310063"/>
          <p14:tracePt t="41999" x="6154738" y="4292600"/>
          <p14:tracePt t="42007" x="6173788" y="4264025"/>
          <p14:tracePt t="42020" x="6183313" y="4246563"/>
          <p14:tracePt t="42028" x="6219825" y="4210050"/>
          <p14:tracePt t="42034" x="6237288" y="4191000"/>
          <p14:tracePt t="42043" x="6237288" y="4173538"/>
          <p14:tracePt t="42048" x="6256338" y="4154488"/>
          <p14:tracePt t="42055" x="6273800" y="4137025"/>
          <p14:tracePt t="42061" x="6292850" y="4117975"/>
          <p14:tracePt t="42069" x="6310313" y="4100513"/>
          <p14:tracePt t="42078" x="6337300" y="4081463"/>
          <p14:tracePt t="42084" x="6365875" y="4044950"/>
          <p14:tracePt t="42090" x="6383338" y="4037013"/>
          <p14:tracePt t="42096" x="6392863" y="4017963"/>
          <p14:tracePt t="42104" x="6410325" y="4000500"/>
          <p14:tracePt t="42111" x="6429375" y="3990975"/>
          <p14:tracePt t="42118" x="6465888" y="3954463"/>
          <p14:tracePt t="42125" x="6483350" y="3935413"/>
          <p14:tracePt t="42133" x="6511925" y="3917950"/>
          <p14:tracePt t="42139" x="6529388" y="3898900"/>
          <p14:tracePt t="42146" x="6538913" y="3889375"/>
          <p14:tracePt t="42153" x="6557963" y="3881438"/>
          <p14:tracePt t="42160" x="6565900" y="3871913"/>
          <p14:tracePt t="42166" x="6584950" y="3852863"/>
          <p14:tracePt t="42174" x="6594475" y="3852863"/>
          <p14:tracePt t="42181" x="6602413" y="3844925"/>
          <p14:tracePt t="42195" x="6611938" y="3835400"/>
          <p14:tracePt t="42201" x="6621463" y="3825875"/>
          <p14:tracePt t="42215" x="6638925" y="3825875"/>
          <p14:tracePt t="42223" x="6648450" y="3816350"/>
          <p14:tracePt t="42229" x="6657975" y="3808413"/>
          <p14:tracePt t="42236" x="6667500" y="3808413"/>
          <p14:tracePt t="42256" x="6675438" y="3798888"/>
          <p14:tracePt t="42264" x="6684963" y="3798888"/>
          <p14:tracePt t="42278" x="6694488" y="3798888"/>
          <p14:tracePt t="42291" x="6694488" y="3789363"/>
          <p14:tracePt t="42298" x="6704013" y="3789363"/>
          <p14:tracePt t="42313" x="6704013" y="3779838"/>
          <p14:tracePt t="42319" x="6711950" y="3779838"/>
          <p14:tracePt t="42347" x="6721475" y="3779838"/>
          <p14:tracePt t="46726" x="6721475" y="3798888"/>
          <p14:tracePt t="46732" x="6704013" y="3825875"/>
          <p14:tracePt t="46740" x="6684963" y="3852863"/>
          <p14:tracePt t="46745" x="6675438" y="3871913"/>
          <p14:tracePt t="46754" x="6667500" y="3908425"/>
          <p14:tracePt t="46759" x="6648450" y="3935413"/>
          <p14:tracePt t="46766" x="6621463" y="3981450"/>
          <p14:tracePt t="46773" x="6602413" y="4027488"/>
          <p14:tracePt t="46781" x="6584950" y="4073525"/>
          <p14:tracePt t="46789" x="6575425" y="4090988"/>
          <p14:tracePt t="46796" x="6557963" y="4117975"/>
          <p14:tracePt t="46801" x="6538913" y="4173538"/>
          <p14:tracePt t="46810" x="6511925" y="4237038"/>
          <p14:tracePt t="46816" x="6492875" y="4256088"/>
          <p14:tracePt t="46823" x="6483350" y="4292600"/>
          <p14:tracePt t="46829" x="6465888" y="4319588"/>
          <p14:tracePt t="46837" x="6456363" y="4346575"/>
          <p14:tracePt t="46843" x="6438900" y="4356100"/>
          <p14:tracePt t="46851" x="6410325" y="4392613"/>
          <p14:tracePt t="46864" x="6392863" y="4419600"/>
          <p14:tracePt t="46873" x="6383338" y="4429125"/>
          <p14:tracePt t="46878" x="6373813" y="4446588"/>
          <p14:tracePt t="46892" x="6346825" y="4475163"/>
          <p14:tracePt t="46899" x="6337300" y="4483100"/>
          <p14:tracePt t="46906" x="6319838" y="4492625"/>
          <p14:tracePt t="46912" x="6310313" y="4492625"/>
          <p14:tracePt t="46921" x="6292850" y="4502150"/>
          <p14:tracePt t="46927" x="6273800" y="4519613"/>
          <p14:tracePt t="46934" x="6256338" y="4519613"/>
          <p14:tracePt t="46941" x="6237288" y="4529138"/>
          <p14:tracePt t="46948" x="6219825" y="4529138"/>
          <p14:tracePt t="46956" x="6200775" y="4529138"/>
          <p14:tracePt t="46962" x="6173788" y="4529138"/>
          <p14:tracePt t="46968" x="6154738" y="4529138"/>
          <p14:tracePt t="46976" x="6137275" y="4529138"/>
          <p14:tracePt t="46983" x="6127750" y="4519613"/>
          <p14:tracePt t="46990" x="6100763" y="4511675"/>
          <p14:tracePt t="46997" x="6081713" y="4502150"/>
          <p14:tracePt t="47004" x="6064250" y="4475163"/>
          <p14:tracePt t="47010" x="6045200" y="4438650"/>
          <p14:tracePt t="47018" x="6018213" y="4410075"/>
          <p14:tracePt t="47024" x="6008688" y="4365625"/>
          <p14:tracePt t="47032" x="6008688" y="4337050"/>
          <p14:tracePt t="47039" x="6000750" y="4300538"/>
          <p14:tracePt t="47045" x="6000750" y="4264025"/>
          <p14:tracePt t="47053" x="6000750" y="4227513"/>
          <p14:tracePt t="47059" x="6000750" y="4200525"/>
          <p14:tracePt t="47066" x="6018213" y="4154488"/>
          <p14:tracePt t="47073" x="6018213" y="4127500"/>
          <p14:tracePt t="47080" x="6027738" y="4090988"/>
          <p14:tracePt t="47088" x="6045200" y="4064000"/>
          <p14:tracePt t="47094" x="6054725" y="4037013"/>
          <p14:tracePt t="47101" x="6073775" y="4017963"/>
          <p14:tracePt t="47107" x="6091238" y="4008438"/>
          <p14:tracePt t="47117" x="6110288" y="3971925"/>
          <p14:tracePt t="47123" x="6127750" y="3963988"/>
          <p14:tracePt t="47129" x="6164263" y="3935413"/>
          <p14:tracePt t="47137" x="6210300" y="3927475"/>
          <p14:tracePt t="47143" x="6256338" y="3889375"/>
          <p14:tracePt t="47150" x="6283325" y="3881438"/>
          <p14:tracePt t="47157" x="6329363" y="3871913"/>
          <p14:tracePt t="47164" x="6365875" y="3852863"/>
          <p14:tracePt t="47171" x="6410325" y="3844925"/>
          <p14:tracePt t="47178" x="6446838" y="3844925"/>
          <p14:tracePt t="47186" x="6492875" y="3844925"/>
          <p14:tracePt t="47192" x="6565900" y="3835400"/>
          <p14:tracePt t="47199" x="6621463" y="3835400"/>
          <p14:tracePt t="47207" x="6694488" y="3835400"/>
          <p14:tracePt t="47214" x="6740525" y="3835400"/>
          <p14:tracePt t="47220" x="6784975" y="3862388"/>
          <p14:tracePt t="47226" x="6813550" y="3871913"/>
          <p14:tracePt t="47233" x="6831013" y="3881438"/>
          <p14:tracePt t="47240" x="6858000" y="3889375"/>
          <p14:tracePt t="47247" x="6886575" y="3898900"/>
          <p14:tracePt t="47257" x="6913563" y="3927475"/>
          <p14:tracePt t="47261" x="6950075" y="3954463"/>
          <p14:tracePt t="47268" x="6967538" y="3971925"/>
          <p14:tracePt t="47275" x="6986588" y="3990975"/>
          <p14:tracePt t="47283" x="6996113" y="4008438"/>
          <p14:tracePt t="47290" x="7004050" y="4037013"/>
          <p14:tracePt t="47296" x="7013575" y="4073525"/>
          <p14:tracePt t="47302" x="7023100" y="4090988"/>
          <p14:tracePt t="47310" x="7023100" y="4100513"/>
          <p14:tracePt t="47317" x="7023100" y="4137025"/>
          <p14:tracePt t="47325" x="7023100" y="4154488"/>
          <p14:tracePt t="47340" x="7023100" y="4173538"/>
          <p14:tracePt t="47345" x="7023100" y="4183063"/>
          <p14:tracePt t="47353" x="7023100" y="4200525"/>
          <p14:tracePt t="47358" x="7004050" y="4210050"/>
          <p14:tracePt t="47367" x="7004050" y="4227513"/>
          <p14:tracePt t="47373" x="6996113" y="4237038"/>
          <p14:tracePt t="47379" x="6977063" y="4264025"/>
          <p14:tracePt t="47386" x="6967538" y="4264025"/>
          <p14:tracePt t="47393" x="6959600" y="4283075"/>
          <p14:tracePt t="47401" x="6931025" y="4300538"/>
          <p14:tracePt t="47408" x="6923088" y="4310063"/>
          <p14:tracePt t="47414" x="6904038" y="4319588"/>
          <p14:tracePt t="47423" x="6877050" y="4337050"/>
          <p14:tracePt t="47428" x="6831013" y="4346575"/>
          <p14:tracePt t="47436" x="6821488" y="4356100"/>
          <p14:tracePt t="47442" x="6804025" y="4365625"/>
          <p14:tracePt t="47450" x="6740525" y="4383088"/>
          <p14:tracePt t="47457" x="6684963" y="4383088"/>
          <p14:tracePt t="47463" x="6630988" y="4402138"/>
          <p14:tracePt t="47471" x="6584950" y="4410075"/>
          <p14:tracePt t="47477" x="6529388" y="4410075"/>
          <p14:tracePt t="47484" x="6465888" y="4419600"/>
          <p14:tracePt t="47491" x="6429375" y="4419600"/>
          <p14:tracePt t="47498" x="6383338" y="4419600"/>
          <p14:tracePt t="47507" x="6356350" y="4419600"/>
          <p14:tracePt t="47512" x="6310313" y="4419600"/>
          <p14:tracePt t="47518" x="6273800" y="4419600"/>
          <p14:tracePt t="47526" x="6246813" y="4402138"/>
          <p14:tracePt t="47533" x="6210300" y="4392613"/>
          <p14:tracePt t="47540" x="6183313" y="4383088"/>
          <p14:tracePt t="47546" x="6154738" y="4356100"/>
          <p14:tracePt t="47553" x="6127750" y="4337050"/>
          <p14:tracePt t="47561" x="6100763" y="4310063"/>
          <p14:tracePt t="47568" x="6081713" y="4273550"/>
          <p14:tracePt t="47574" x="6045200" y="4246563"/>
          <p14:tracePt t="47581" x="6037263" y="4200525"/>
          <p14:tracePt t="47589" x="6008688" y="4137025"/>
          <p14:tracePt t="47596" x="6008688" y="4127500"/>
          <p14:tracePt t="47603" x="6008688" y="4090988"/>
          <p14:tracePt t="47609" x="6008688" y="4064000"/>
          <p14:tracePt t="47617" x="6008688" y="4037013"/>
          <p14:tracePt t="47623" x="6018213" y="4008438"/>
          <p14:tracePt t="47630" x="6018213" y="3990975"/>
          <p14:tracePt t="47640" x="6027738" y="3971925"/>
          <p14:tracePt t="47644" x="6027738" y="3963988"/>
          <p14:tracePt t="47651" x="6037263" y="3935413"/>
          <p14:tracePt t="47658" x="6064250" y="3917950"/>
          <p14:tracePt t="47665" x="6073775" y="3898900"/>
          <p14:tracePt t="47673" x="6091238" y="3889375"/>
          <p14:tracePt t="47679" x="6118225" y="3862388"/>
          <p14:tracePt t="47686" x="6146800" y="3844925"/>
          <p14:tracePt t="47695" x="6164263" y="3835400"/>
          <p14:tracePt t="47700" x="6227763" y="3816350"/>
          <p14:tracePt t="47706" x="6273800" y="3789363"/>
          <p14:tracePt t="47713" x="6329363" y="3789363"/>
          <p14:tracePt t="47721" x="6373813" y="3771900"/>
          <p14:tracePt t="47728" x="6429375" y="3771900"/>
          <p14:tracePt t="47735" x="6483350" y="3771900"/>
          <p14:tracePt t="47742" x="6565900" y="3752850"/>
          <p14:tracePt t="47749" x="6602413" y="3752850"/>
          <p14:tracePt t="47756" x="6648450" y="3752850"/>
          <p14:tracePt t="47764" x="6684963" y="3752850"/>
          <p14:tracePt t="47769" x="6757988" y="3752850"/>
          <p14:tracePt t="47776" x="6813550" y="3762375"/>
          <p14:tracePt t="47782" x="6858000" y="3779838"/>
          <p14:tracePt t="47791" x="6904038" y="3789363"/>
          <p14:tracePt t="47797" x="6931025" y="3798888"/>
          <p14:tracePt t="47804" x="6977063" y="3798888"/>
          <p14:tracePt t="47810" x="6996113" y="3808413"/>
          <p14:tracePt t="47817" x="7023100" y="3816350"/>
          <p14:tracePt t="47825" x="7040563" y="3825875"/>
          <p14:tracePt t="47832" x="7059613" y="3844925"/>
          <p14:tracePt t="47838" x="7069138" y="3844925"/>
          <p14:tracePt t="47845" x="7086600" y="3844925"/>
          <p14:tracePt t="47852" x="7096125" y="3862388"/>
          <p14:tracePt t="47866" x="7113588" y="3889375"/>
          <p14:tracePt t="47880" x="7113588" y="3908425"/>
          <p14:tracePt t="47889" x="7113588" y="3917950"/>
          <p14:tracePt t="47908" x="7113588" y="3971925"/>
          <p14:tracePt t="47917" x="7113588" y="3990975"/>
          <p14:tracePt t="47923" x="7105650" y="4008438"/>
          <p14:tracePt t="47929" x="7096125" y="4027488"/>
          <p14:tracePt t="47936" x="7086600" y="4037013"/>
          <p14:tracePt t="47942" x="7077075" y="4054475"/>
          <p14:tracePt t="47950" x="7059613" y="4064000"/>
          <p14:tracePt t="47957" x="7040563" y="4081463"/>
          <p14:tracePt t="47963" x="7032625" y="4100513"/>
          <p14:tracePt t="47970" x="7013575" y="4110038"/>
          <p14:tracePt t="47978" x="6996113" y="4117975"/>
          <p14:tracePt t="47985" x="6959600" y="4137025"/>
          <p14:tracePt t="47991" x="6931025" y="4137025"/>
          <p14:tracePt t="47998" x="6913563" y="4154488"/>
          <p14:tracePt t="48005" x="6894513" y="4164013"/>
          <p14:tracePt t="48012" x="6867525" y="4173538"/>
          <p14:tracePt t="48020" x="6850063" y="4173538"/>
          <p14:tracePt t="48026" x="6813550" y="4191000"/>
          <p14:tracePt t="48033" x="6784975" y="4191000"/>
          <p14:tracePt t="48040" x="6757988" y="4200525"/>
          <p14:tracePt t="48048" x="6731000" y="4200525"/>
          <p14:tracePt t="48055" x="6694488" y="4210050"/>
          <p14:tracePt t="48061" x="6667500" y="4210050"/>
          <p14:tracePt t="48068" x="6648450" y="4210050"/>
          <p14:tracePt t="48076" x="6630988" y="4210050"/>
          <p14:tracePt t="48089" x="6611938" y="4210050"/>
          <p14:tracePt t="48096" x="6611938" y="4200525"/>
          <p14:tracePt t="48103" x="6594475" y="4200525"/>
          <p14:tracePt t="48110" x="6584950" y="4200525"/>
          <p14:tracePt t="48116" x="6575425" y="4200525"/>
          <p14:tracePt t="48124" x="6575425" y="4191000"/>
          <p14:tracePt t="48130" x="6565900" y="4191000"/>
          <p14:tracePt t="48139" x="6557963" y="4183063"/>
          <p14:tracePt t="48159" x="6548438" y="4173538"/>
          <p14:tracePt t="49450" x="6584950" y="4173538"/>
          <p14:tracePt t="49456" x="6648450" y="4154488"/>
          <p14:tracePt t="49462" x="6721475" y="4154488"/>
          <p14:tracePt t="49471" x="6813550" y="4154488"/>
          <p14:tracePt t="49478" x="6940550" y="4154488"/>
          <p14:tracePt t="49484" x="7032625" y="4154488"/>
          <p14:tracePt t="49491" x="7132638" y="4173538"/>
          <p14:tracePt t="49497" x="7186613" y="4183063"/>
          <p14:tracePt t="49506" x="7278688" y="4200525"/>
          <p14:tracePt t="49512" x="7351713" y="4246563"/>
          <p14:tracePt t="49519" x="7407275" y="4273550"/>
          <p14:tracePt t="49526" x="7451725" y="4292600"/>
          <p14:tracePt t="49533" x="7480300" y="4319588"/>
          <p14:tracePt t="49540" x="7516813" y="4337050"/>
          <p14:tracePt t="49546" x="7534275" y="4356100"/>
          <p14:tracePt t="49554" x="7561263" y="4392613"/>
          <p14:tracePt t="49560" x="7589838" y="4402138"/>
          <p14:tracePt t="49567" x="7607300" y="4419600"/>
          <p14:tracePt t="49576" x="7626350" y="4429125"/>
          <p14:tracePt t="49581" x="7643813" y="4456113"/>
          <p14:tracePt t="49588" x="7653338" y="4465638"/>
          <p14:tracePt t="49596" x="7670800" y="4475163"/>
          <p14:tracePt t="49603" x="7680325" y="4483100"/>
          <p14:tracePt t="49609" x="7689850" y="4502150"/>
          <p14:tracePt t="49616" x="7699375" y="4511675"/>
          <p14:tracePt t="49624" x="7707313" y="4511675"/>
          <p14:tracePt t="49630" x="7707313" y="4519613"/>
          <p14:tracePt t="49638" x="7707313" y="4529138"/>
          <p14:tracePt t="49645" x="7716838" y="4538663"/>
          <p14:tracePt t="49651" x="7716838" y="4548188"/>
          <p14:tracePt t="49657" x="7735888" y="4556125"/>
          <p14:tracePt t="49666" x="7735888" y="4565650"/>
          <p14:tracePt t="49672" x="7743825" y="4565650"/>
          <p14:tracePt t="49679" x="7743825" y="4575175"/>
          <p14:tracePt t="49686" x="7743825" y="4584700"/>
          <p14:tracePt t="49693" x="7753350" y="4592638"/>
          <p14:tracePt t="49700" x="7753350" y="4602163"/>
          <p14:tracePt t="49707" x="7753350" y="4611688"/>
          <p14:tracePt t="49714" x="7762875" y="4621213"/>
          <p14:tracePt t="49720" x="7772400" y="4621213"/>
          <p14:tracePt t="49728" x="7772400" y="4629150"/>
          <p14:tracePt t="49737" x="7772400" y="4638675"/>
          <p14:tracePt t="49742" x="7772400" y="4648200"/>
          <p14:tracePt t="49748" x="7772400" y="4665663"/>
          <p14:tracePt t="49762" x="7772400" y="4684713"/>
          <p14:tracePt t="49777" x="7772400" y="4702175"/>
          <p14:tracePt t="49790" x="7772400" y="4721225"/>
          <p14:tracePt t="49805" x="7772400" y="4730750"/>
          <p14:tracePt t="49818" x="7772400" y="4738688"/>
          <p14:tracePt t="49825" x="7762875" y="4748213"/>
          <p14:tracePt t="49833" x="7762875" y="4767263"/>
          <p14:tracePt t="49840" x="7762875" y="4775200"/>
          <p14:tracePt t="49847" x="7753350" y="4794250"/>
          <p14:tracePt t="49854" x="7753350" y="4803775"/>
          <p14:tracePt t="49860" x="7743825" y="4803775"/>
          <p14:tracePt t="49867" x="7743825" y="4811713"/>
          <p14:tracePt t="49874" x="7735888" y="4821238"/>
          <p14:tracePt t="49882" x="7726363" y="4830763"/>
          <p14:tracePt t="49888" x="7726363" y="4848225"/>
          <p14:tracePt t="49905" x="7716838" y="4857750"/>
          <p14:tracePt t="49910" x="7707313" y="4857750"/>
          <p14:tracePt t="49916" x="7689850" y="4876800"/>
          <p14:tracePt t="49924" x="7680325" y="4894263"/>
          <p14:tracePt t="49931" x="7662863" y="4903788"/>
          <p14:tracePt t="49938" x="7653338" y="4930775"/>
          <p14:tracePt t="49943" x="7643813" y="4930775"/>
          <p14:tracePt t="49951" x="7616825" y="4940300"/>
          <p14:tracePt t="49957" x="7607300" y="4959350"/>
          <p14:tracePt t="49965" x="7589838" y="4967288"/>
          <p14:tracePt t="49972" x="7570788" y="4995863"/>
          <p14:tracePt t="49978" x="7553325" y="4995863"/>
          <p14:tracePt t="49986" x="7534275" y="5013325"/>
          <p14:tracePt t="49993" x="7516813" y="5013325"/>
          <p14:tracePt t="49999" x="7497763" y="5032375"/>
          <p14:tracePt t="50007" x="7461250" y="5040313"/>
          <p14:tracePt t="50013" x="7461250" y="5049838"/>
          <p14:tracePt t="50020" x="7443788" y="5049838"/>
          <p14:tracePt t="50027" x="7434263" y="5049838"/>
          <p14:tracePt t="50036" x="7407275" y="5068888"/>
          <p14:tracePt t="50041" x="7388225" y="5068888"/>
          <p14:tracePt t="50048" x="7370763" y="5068888"/>
          <p14:tracePt t="50055" x="7342188" y="5076825"/>
          <p14:tracePt t="50062" x="7296150" y="5076825"/>
          <p14:tracePt t="50070" x="7278688" y="5076825"/>
          <p14:tracePt t="50076" x="7251700" y="5076825"/>
          <p14:tracePt t="50083" x="7223125" y="5076825"/>
          <p14:tracePt t="50089" x="7205663" y="5076825"/>
          <p14:tracePt t="50097" x="7178675" y="5076825"/>
          <p14:tracePt t="50104" x="7142163" y="5068888"/>
          <p14:tracePt t="50111" x="7132638" y="5068888"/>
          <p14:tracePt t="50118" x="7096125" y="5059363"/>
          <p14:tracePt t="50124" x="7077075" y="5040313"/>
          <p14:tracePt t="50132" x="7069138" y="5032375"/>
          <p14:tracePt t="50139" x="7040563" y="5022850"/>
          <p14:tracePt t="50146" x="7023100" y="5003800"/>
          <p14:tracePt t="50154" x="7004050" y="4976813"/>
          <p14:tracePt t="50159" x="6996113" y="4959350"/>
          <p14:tracePt t="50167" x="6977063" y="4940300"/>
          <p14:tracePt t="50173" x="6967538" y="4922838"/>
          <p14:tracePt t="50180" x="6959600" y="4903788"/>
          <p14:tracePt t="50187" x="6950075" y="4884738"/>
          <p14:tracePt t="50194" x="6940550" y="4867275"/>
          <p14:tracePt t="50204" x="6931025" y="4848225"/>
          <p14:tracePt t="50208" x="6931025" y="4821238"/>
          <p14:tracePt t="50216" x="6923088" y="4803775"/>
          <p14:tracePt t="50223" x="6923088" y="4784725"/>
          <p14:tracePt t="50230" x="6923088" y="4775200"/>
          <p14:tracePt t="50238" x="6923088" y="4748213"/>
          <p14:tracePt t="50244" x="6923088" y="4730750"/>
          <p14:tracePt t="50250" x="6923088" y="4711700"/>
          <p14:tracePt t="50257" x="6923088" y="4694238"/>
          <p14:tracePt t="50264" x="6931025" y="4675188"/>
          <p14:tracePt t="50271" x="6931025" y="4648200"/>
          <p14:tracePt t="50278" x="6940550" y="4629150"/>
          <p14:tracePt t="50285" x="6940550" y="4611688"/>
          <p14:tracePt t="50292" x="6950075" y="4592638"/>
          <p14:tracePt t="50299" x="6967538" y="4575175"/>
          <p14:tracePt t="50306" x="6977063" y="4556125"/>
          <p14:tracePt t="50313" x="6986588" y="4538663"/>
          <p14:tracePt t="50320" x="7004050" y="4519613"/>
          <p14:tracePt t="50327" x="7013575" y="4511675"/>
          <p14:tracePt t="50334" x="7032625" y="4502150"/>
          <p14:tracePt t="50340" x="7050088" y="4483100"/>
          <p14:tracePt t="50347" x="7069138" y="4456113"/>
          <p14:tracePt t="50354" x="7086600" y="4446588"/>
          <p14:tracePt t="50362" x="7105650" y="4438650"/>
          <p14:tracePt t="50369" x="7123113" y="4429125"/>
          <p14:tracePt t="50375" x="7142163" y="4419600"/>
          <p14:tracePt t="50382" x="7178675" y="4410075"/>
          <p14:tracePt t="50391" x="7196138" y="4410075"/>
          <p14:tracePt t="50397" x="7215188" y="4410075"/>
          <p14:tracePt t="50404" x="7242175" y="4402138"/>
          <p14:tracePt t="50410" x="7259638" y="4402138"/>
          <p14:tracePt t="50417" x="7278688" y="4402138"/>
          <p14:tracePt t="50424" x="7296150" y="4402138"/>
          <p14:tracePt t="50431" x="7305675" y="4402138"/>
          <p14:tracePt t="50438" x="7334250" y="4402138"/>
          <p14:tracePt t="50445" x="7342188" y="4402138"/>
          <p14:tracePt t="50454" x="7370763" y="4410075"/>
          <p14:tracePt t="50465" x="7388225" y="4429125"/>
          <p14:tracePt t="50473" x="7415213" y="4429125"/>
          <p14:tracePt t="50479" x="7434263" y="4446588"/>
          <p14:tracePt t="50487" x="7451725" y="4456113"/>
          <p14:tracePt t="50494" x="7451725" y="4465638"/>
          <p14:tracePt t="50500" x="7461250" y="4475163"/>
          <p14:tracePt t="50507" x="7470775" y="4483100"/>
          <p14:tracePt t="50513" x="7488238" y="4492625"/>
          <p14:tracePt t="50522" x="7488238" y="4502150"/>
          <p14:tracePt t="50528" x="7497763" y="4502150"/>
          <p14:tracePt t="50537" x="7507288" y="4502150"/>
          <p14:tracePt t="50541" x="7507288" y="4511675"/>
          <p14:tracePt t="50548" x="7516813" y="4519613"/>
          <p14:tracePt t="51611" x="7516813" y="4538663"/>
          <p14:tracePt t="51618" x="7516813" y="4565650"/>
          <p14:tracePt t="51626" x="7516813" y="4584700"/>
          <p14:tracePt t="51632" x="7516813" y="4629150"/>
          <p14:tracePt t="51639" x="7497763" y="4657725"/>
          <p14:tracePt t="51646" x="7488238" y="4684713"/>
          <p14:tracePt t="51652" x="7480300" y="4721225"/>
          <p14:tracePt t="51659" x="7470775" y="4757738"/>
          <p14:tracePt t="51666" x="7461250" y="4775200"/>
          <p14:tracePt t="51673" x="7451725" y="4811713"/>
          <p14:tracePt t="51681" x="7443788" y="4840288"/>
          <p14:tracePt t="51689" x="7434263" y="4867275"/>
          <p14:tracePt t="51696" x="7415213" y="4894263"/>
          <p14:tracePt t="51702" x="7388225" y="4922838"/>
          <p14:tracePt t="51708" x="7378700" y="4949825"/>
          <p14:tracePt t="51717" x="7361238" y="4959350"/>
          <p14:tracePt t="51722" x="7334250" y="4986338"/>
          <p14:tracePt t="51729" x="7315200" y="5013325"/>
          <p14:tracePt t="51736" x="7296150" y="5022850"/>
          <p14:tracePt t="51744" x="7278688" y="5032375"/>
          <p14:tracePt t="51750" x="7242175" y="5049838"/>
          <p14:tracePt t="51757" x="7215188" y="5059363"/>
          <p14:tracePt t="51764" x="7186613" y="5059363"/>
          <p14:tracePt t="51771" x="7142163" y="5068888"/>
          <p14:tracePt t="51778" x="7123113" y="5068888"/>
          <p14:tracePt t="51787" x="7086600" y="5068888"/>
          <p14:tracePt t="51792" x="7050088" y="5068888"/>
          <p14:tracePt t="51799" x="7023100" y="5068888"/>
          <p14:tracePt t="51806" x="7004050" y="5068888"/>
          <p14:tracePt t="51814" x="6977063" y="5068888"/>
          <p14:tracePt t="51820" x="6931025" y="5059363"/>
          <p14:tracePt t="51826" x="6923088" y="5059363"/>
          <p14:tracePt t="51835" x="6886575" y="5049838"/>
          <p14:tracePt t="51841" x="6867525" y="5040313"/>
          <p14:tracePt t="51848" x="6840538" y="5032375"/>
          <p14:tracePt t="51854" x="6821488" y="5022850"/>
          <p14:tracePt t="51861" x="6804025" y="5003800"/>
          <p14:tracePt t="51868" x="6784975" y="4986338"/>
          <p14:tracePt t="51876" x="6777038" y="4986338"/>
          <p14:tracePt t="51884" x="6767513" y="4959350"/>
          <p14:tracePt t="51903" x="6748463" y="4930775"/>
          <p14:tracePt t="51904" x="6748463" y="4922838"/>
          <p14:tracePt t="51911" x="6748463" y="4913313"/>
          <p14:tracePt t="51919" x="6748463" y="4903788"/>
          <p14:tracePt t="51924" x="6748463" y="4894263"/>
          <p14:tracePt t="51932" x="6748463" y="4867275"/>
          <p14:tracePt t="51938" x="6757988" y="4867275"/>
          <p14:tracePt t="51946" x="6757988" y="4857750"/>
          <p14:tracePt t="51952" x="6767513" y="4848225"/>
          <p14:tracePt t="51960" x="6784975" y="4840288"/>
          <p14:tracePt t="51966" x="6784975" y="4830763"/>
          <p14:tracePt t="51973" x="6804025" y="4821238"/>
          <p14:tracePt t="51980" x="6821488" y="4821238"/>
          <p14:tracePt t="51986" x="6858000" y="4811713"/>
          <p14:tracePt t="51995" x="6867525" y="4811713"/>
          <p14:tracePt t="52002" x="6894513" y="4803775"/>
          <p14:tracePt t="52008" x="6931025" y="4803775"/>
          <p14:tracePt t="52015" x="6959600" y="4803775"/>
          <p14:tracePt t="52022" x="7004050" y="4803775"/>
          <p14:tracePt t="52029" x="7040563" y="4811713"/>
          <p14:tracePt t="52036" x="7086600" y="4811713"/>
          <p14:tracePt t="52043" x="7142163" y="4821238"/>
          <p14:tracePt t="52049" x="7186613" y="4848225"/>
          <p14:tracePt t="52058" x="7215188" y="4857750"/>
          <p14:tracePt t="52064" x="7223125" y="4876800"/>
          <p14:tracePt t="52070" x="7269163" y="4876800"/>
          <p14:tracePt t="52077" x="7288213" y="4903788"/>
          <p14:tracePt t="52085" x="7305675" y="4913313"/>
          <p14:tracePt t="52092" x="7315200" y="4922838"/>
          <p14:tracePt t="52099" x="7324725" y="4930775"/>
          <p14:tracePt t="52107" x="7342188" y="4959350"/>
          <p14:tracePt t="52112" x="7351713" y="4967288"/>
          <p14:tracePt t="52119" x="7361238" y="4976813"/>
          <p14:tracePt t="52127" x="7361238" y="5003800"/>
          <p14:tracePt t="52134" x="7361238" y="5013325"/>
          <p14:tracePt t="52140" x="7370763" y="5022850"/>
          <p14:tracePt t="52148" x="7370763" y="5040313"/>
          <p14:tracePt t="52155" x="7370763" y="5049838"/>
          <p14:tracePt t="52161" x="7370763" y="5068888"/>
          <p14:tracePt t="52169" x="7370763" y="5086350"/>
          <p14:tracePt t="52177" x="7370763" y="5095875"/>
          <p14:tracePt t="52182" x="7370763" y="5113338"/>
          <p14:tracePt t="52196" x="7361238" y="5132388"/>
          <p14:tracePt t="52202" x="7351713" y="5141913"/>
          <p14:tracePt t="52210" x="7342188" y="5159375"/>
          <p14:tracePt t="52219" x="7342188" y="5168900"/>
          <p14:tracePt t="52223" x="7324725" y="5178425"/>
          <p14:tracePt t="52231" x="7315200" y="5186363"/>
          <p14:tracePt t="52238" x="7296150" y="5195888"/>
          <p14:tracePt t="52245" x="7288213" y="5205413"/>
          <p14:tracePt t="52252" x="7269163" y="5205413"/>
          <p14:tracePt t="52266" x="7251700" y="5214938"/>
          <p14:tracePt t="52272" x="7232650" y="5214938"/>
          <p14:tracePt t="52280" x="7223125" y="5222875"/>
          <p14:tracePt t="52287" x="7196138" y="5222875"/>
          <p14:tracePt t="52293" x="7178675" y="5232400"/>
          <p14:tracePt t="52302" x="7159625" y="5232400"/>
          <p14:tracePt t="52307" x="7142163" y="5232400"/>
          <p14:tracePt t="52319" x="7123113" y="5222875"/>
          <p14:tracePt t="52321" x="7105650" y="5222875"/>
          <p14:tracePt t="52328" x="7077075" y="5214938"/>
          <p14:tracePt t="52336" x="7059613" y="5195888"/>
          <p14:tracePt t="52344" x="7050088" y="5186363"/>
          <p14:tracePt t="52349" x="7040563" y="5168900"/>
          <p14:tracePt t="52355" x="7023100" y="5141913"/>
          <p14:tracePt t="52363" x="7023100" y="5132388"/>
          <p14:tracePt t="52370" x="7013575" y="5105400"/>
          <p14:tracePt t="52377" x="7004050" y="5076825"/>
          <p14:tracePt t="52385" x="7004050" y="5049838"/>
          <p14:tracePt t="52391" x="7004050" y="4986338"/>
          <p14:tracePt t="52397" x="7004050" y="4949825"/>
          <p14:tracePt t="52405" x="7013575" y="4903788"/>
          <p14:tracePt t="52413" x="7032625" y="4884738"/>
          <p14:tracePt t="52419" x="7040563" y="4848225"/>
          <p14:tracePt t="52426" x="7059613" y="4811713"/>
          <p14:tracePt t="52432" x="7086600" y="4784725"/>
          <p14:tracePt t="52440" x="7096125" y="4757738"/>
          <p14:tracePt t="52446" x="7113588" y="4730750"/>
          <p14:tracePt t="52454" x="7159625" y="4684713"/>
          <p14:tracePt t="52460" x="7169150" y="4684713"/>
          <p14:tracePt t="52468" x="7196138" y="4665663"/>
          <p14:tracePt t="52476" x="7223125" y="4638675"/>
          <p14:tracePt t="52481" x="7269163" y="4611688"/>
          <p14:tracePt t="52490" x="7315200" y="4592638"/>
          <p14:tracePt t="52498" x="7342188" y="4575175"/>
          <p14:tracePt t="52502" x="7388225" y="4575175"/>
          <p14:tracePt t="52510" x="7415213" y="4556125"/>
          <p14:tracePt t="52518" x="7451725" y="4556125"/>
          <p14:tracePt t="52523" x="7470775" y="4556125"/>
          <p14:tracePt t="52530" x="7507288" y="4556125"/>
          <p14:tracePt t="52544" x="7534275" y="4556125"/>
          <p14:tracePt t="52552" x="7570788" y="4556125"/>
          <p14:tracePt t="52557" x="7570788" y="4565650"/>
          <p14:tracePt t="52564" x="7570788" y="4575175"/>
          <p14:tracePt t="52572" x="7589838" y="4575175"/>
          <p14:tracePt t="52578" x="7607300" y="4592638"/>
          <p14:tracePt t="52585" x="7616825" y="4592638"/>
          <p14:tracePt t="52593" x="7634288" y="4602163"/>
          <p14:tracePt t="52601" x="7643813" y="4621213"/>
          <p14:tracePt t="52607" x="7653338" y="4629150"/>
          <p14:tracePt t="52613" x="7662863" y="4629150"/>
          <p14:tracePt t="52621" x="7662863" y="4657725"/>
          <p14:tracePt t="52627" x="7670800" y="4675188"/>
          <p14:tracePt t="52635" x="7680325" y="4684713"/>
          <p14:tracePt t="52643" x="7680325" y="4694238"/>
          <p14:tracePt t="52648" x="7680325" y="4711700"/>
          <p14:tracePt t="52655" x="7680325" y="4721225"/>
          <p14:tracePt t="52662" x="7680325" y="4730750"/>
          <p14:tracePt t="52677" x="7680325" y="4748213"/>
          <p14:tracePt t="52690" x="7680325" y="4757738"/>
          <p14:tracePt t="52697" x="7680325" y="4767263"/>
          <p14:tracePt t="52704" x="7680325" y="4775200"/>
          <p14:tracePt t="52711" x="7680325" y="4784725"/>
          <p14:tracePt t="53538" x="7662863" y="4794250"/>
          <p14:tracePt t="53545" x="7643813" y="4811713"/>
          <p14:tracePt t="53552" x="7597775" y="4840288"/>
          <p14:tracePt t="53558" x="7580313" y="4848225"/>
          <p14:tracePt t="53567" x="7561263" y="4857750"/>
          <p14:tracePt t="53572" x="7543800" y="4867275"/>
          <p14:tracePt t="53579" x="7507288" y="4894263"/>
          <p14:tracePt t="53586" x="7470775" y="4913313"/>
          <p14:tracePt t="53593" x="7434263" y="4922838"/>
          <p14:tracePt t="53600" x="7415213" y="4930775"/>
          <p14:tracePt t="53608" x="7388225" y="4940300"/>
          <p14:tracePt t="53617" x="7370763" y="4949825"/>
          <p14:tracePt t="53621" x="7324725" y="4949825"/>
          <p14:tracePt t="53628" x="7296150" y="4959350"/>
          <p14:tracePt t="53635" x="7269163" y="4976813"/>
          <p14:tracePt t="53643" x="7242175" y="4976813"/>
          <p14:tracePt t="53650" x="7205663" y="4986338"/>
          <p14:tracePt t="53656" x="7178675" y="4986338"/>
          <p14:tracePt t="53663" x="7159625" y="4986338"/>
          <p14:tracePt t="53670" x="7142163" y="4986338"/>
          <p14:tracePt t="53677" x="7113588" y="4986338"/>
          <p14:tracePt t="53684" x="7086600" y="4986338"/>
          <p14:tracePt t="53691" x="7059613" y="4986338"/>
          <p14:tracePt t="53698" x="7032625" y="4976813"/>
          <p14:tracePt t="53706" x="7032625" y="4967288"/>
          <p14:tracePt t="53713" x="7023100" y="4959350"/>
          <p14:tracePt t="53718" x="7004050" y="4959350"/>
          <p14:tracePt t="53726" x="6986588" y="4949825"/>
          <p14:tracePt t="53733" x="6977063" y="4940300"/>
          <p14:tracePt t="53740" x="6959600" y="4922838"/>
          <p14:tracePt t="53747" x="6950075" y="4913313"/>
          <p14:tracePt t="53753" x="6940550" y="4903788"/>
          <p14:tracePt t="53760" x="6931025" y="4884738"/>
          <p14:tracePt t="53767" x="6923088" y="4867275"/>
          <p14:tracePt t="53783" x="6913563" y="4848225"/>
          <p14:tracePt t="53788" x="6904038" y="4830763"/>
          <p14:tracePt t="53795" x="6894513" y="4821238"/>
          <p14:tracePt t="53804" x="6894513" y="4803775"/>
          <p14:tracePt t="53810" x="6894513" y="4794250"/>
          <p14:tracePt t="53816" x="6894513" y="4767263"/>
          <p14:tracePt t="53823" x="6894513" y="4748213"/>
          <p14:tracePt t="53831" x="6894513" y="4711700"/>
          <p14:tracePt t="53837" x="6904038" y="4702175"/>
          <p14:tracePt t="53846" x="6904038" y="4675188"/>
          <p14:tracePt t="53852" x="6913563" y="4657725"/>
          <p14:tracePt t="53858" x="6931025" y="4611688"/>
          <p14:tracePt t="53867" x="6940550" y="4592638"/>
          <p14:tracePt t="53886" x="6986588" y="4538663"/>
          <p14:tracePt t="53892" x="6996113" y="4529138"/>
          <p14:tracePt t="53900" x="7004050" y="4519613"/>
          <p14:tracePt t="53907" x="7023100" y="4511675"/>
          <p14:tracePt t="53915" x="7040563" y="4492625"/>
          <p14:tracePt t="53921" x="7059613" y="4492625"/>
          <p14:tracePt t="53928" x="7077075" y="4475163"/>
          <p14:tracePt t="53936" x="7086600" y="4475163"/>
          <p14:tracePt t="53942" x="7105650" y="4465638"/>
          <p14:tracePt t="53950" x="7123113" y="4465638"/>
          <p14:tracePt t="53956" x="7150100" y="4465638"/>
          <p14:tracePt t="53962" x="7178675" y="4456113"/>
          <p14:tracePt t="53970" x="7205663" y="4456113"/>
          <p14:tracePt t="53977" x="7215188" y="4456113"/>
          <p14:tracePt t="53983" x="7242175" y="4456113"/>
          <p14:tracePt t="53991" x="7269163" y="4456113"/>
          <p14:tracePt t="53998" x="7288213" y="4465638"/>
          <p14:tracePt t="54005" x="7305675" y="4465638"/>
          <p14:tracePt t="54012" x="7315200" y="4475163"/>
          <p14:tracePt t="54018" x="7334250" y="4483100"/>
          <p14:tracePt t="54025" x="7351713" y="4492625"/>
          <p14:tracePt t="54033" x="7361238" y="4511675"/>
          <p14:tracePt t="54040" x="7370763" y="4519613"/>
          <p14:tracePt t="54046" x="7378700" y="4538663"/>
          <p14:tracePt t="54053" x="7407275" y="4575175"/>
          <p14:tracePt t="54060" x="7407275" y="4602163"/>
          <p14:tracePt t="54067" x="7415213" y="4629150"/>
          <p14:tracePt t="54076" x="7415213" y="4665663"/>
          <p14:tracePt t="54081" x="7424738" y="4684713"/>
          <p14:tracePt t="54088" x="7424738" y="4721225"/>
          <p14:tracePt t="54095" x="7424738" y="4738688"/>
          <p14:tracePt t="54102" x="7424738" y="4767263"/>
          <p14:tracePt t="54109" x="7424738" y="4784725"/>
          <p14:tracePt t="54117" x="7424738" y="4821238"/>
          <p14:tracePt t="54123" x="7415213" y="4840288"/>
          <p14:tracePt t="54130" x="7407275" y="4840288"/>
          <p14:tracePt t="54137" x="7397750" y="4857750"/>
          <p14:tracePt t="54144" x="7397750" y="4867275"/>
          <p14:tracePt t="54151" x="7378700" y="4894263"/>
          <p14:tracePt t="54157" x="7370763" y="4913313"/>
          <p14:tracePt t="54165" x="7351713" y="4949825"/>
          <p14:tracePt t="54179" x="7334250" y="4959350"/>
          <p14:tracePt t="54186" x="7305675" y="4995863"/>
          <p14:tracePt t="54192" x="7288213" y="5013325"/>
          <p14:tracePt t="54200" x="7269163" y="5022850"/>
          <p14:tracePt t="54207" x="7242175" y="5032375"/>
          <p14:tracePt t="54213" x="7232650" y="5049838"/>
          <p14:tracePt t="54220" x="7186613" y="5068888"/>
          <p14:tracePt t="54227" x="7159625" y="5076825"/>
          <p14:tracePt t="54236" x="7132638" y="5095875"/>
          <p14:tracePt t="54241" x="7096125" y="5113338"/>
          <p14:tracePt t="54250" x="7069138" y="5122863"/>
          <p14:tracePt t="54255" x="7040563" y="5122863"/>
          <p14:tracePt t="54264" x="6996113" y="5122863"/>
          <p14:tracePt t="54269" x="6950075" y="5141913"/>
          <p14:tracePt t="54276" x="6913563" y="5141913"/>
          <p14:tracePt t="54283" x="6867525" y="5141913"/>
          <p14:tracePt t="54290" x="6850063" y="5149850"/>
          <p14:tracePt t="54297" x="6821488" y="5149850"/>
          <p14:tracePt t="54304" x="6804025" y="5149850"/>
          <p14:tracePt t="54310" x="6784975" y="5149850"/>
          <p14:tracePt t="54317" x="6767513" y="5141913"/>
          <p14:tracePt t="54324" x="6748463" y="5141913"/>
          <p14:tracePt t="54333" x="6740525" y="5141913"/>
          <p14:tracePt t="54339" x="6731000" y="5132388"/>
          <p14:tracePt t="54346" x="6721475" y="5113338"/>
          <p14:tracePt t="54352" x="6711950" y="5105400"/>
          <p14:tracePt t="54359" x="6694488" y="5095875"/>
          <p14:tracePt t="54367" x="6684963" y="5068888"/>
          <p14:tracePt t="54373" x="6675438" y="5049838"/>
          <p14:tracePt t="54380" x="6675438" y="5022850"/>
          <p14:tracePt t="54387" x="6667500" y="5013325"/>
          <p14:tracePt t="54393" x="6667500" y="4995863"/>
          <p14:tracePt t="54401" x="6667500" y="4976813"/>
          <p14:tracePt t="54407" x="6667500" y="4940300"/>
          <p14:tracePt t="54415" x="6667500" y="4922838"/>
          <p14:tracePt t="54421" x="6667500" y="4894263"/>
          <p14:tracePt t="54429" x="6675438" y="4876800"/>
          <p14:tracePt t="54436" x="6684963" y="4867275"/>
          <p14:tracePt t="54442" x="6684963" y="4848225"/>
          <p14:tracePt t="54450" x="6704013" y="4840288"/>
          <p14:tracePt t="54456" x="6711950" y="4840288"/>
          <p14:tracePt t="54464" x="6721475" y="4830763"/>
          <p14:tracePt t="54471" x="6721475" y="4821238"/>
          <p14:tracePt t="54477" x="6740525" y="4811713"/>
          <p14:tracePt t="54484" x="6757988" y="4794250"/>
          <p14:tracePt t="54491" x="6777038" y="4784725"/>
          <p14:tracePt t="54499" x="6784975" y="4784725"/>
          <p14:tracePt t="54507" x="6794500" y="4775200"/>
          <p14:tracePt t="54512" x="6813550" y="4775200"/>
          <p14:tracePt t="54519" x="6821488" y="4767263"/>
          <p14:tracePt t="54526" x="6840538" y="4757738"/>
          <p14:tracePt t="54534" x="6850063" y="4757738"/>
          <p14:tracePt t="54547" x="6858000" y="4757738"/>
          <p14:tracePt t="54554" x="6877050" y="4748213"/>
          <p14:tracePt t="54561" x="6886575" y="4748213"/>
          <p14:tracePt t="54569" x="6904038" y="4748213"/>
          <p14:tracePt t="54575" x="6904038" y="4738688"/>
          <p14:tracePt t="54583" x="6923088" y="4730750"/>
          <p14:tracePt t="54588" x="6931025" y="4730750"/>
          <p14:tracePt t="54603" x="6940550" y="4730750"/>
          <p14:tracePt t="54616" x="6950075" y="4730750"/>
          <p14:tracePt t="54633" x="6967538" y="4730750"/>
          <p14:tracePt t="54651" x="6977063" y="4730750"/>
          <p14:tracePt t="55722" x="7069138" y="4648200"/>
          <p14:tracePt t="55727" x="7186613" y="4529138"/>
          <p14:tracePt t="55734" x="7305675" y="4419600"/>
          <p14:tracePt t="55741" x="7443788" y="4319588"/>
          <p14:tracePt t="55749" x="7607300" y="4173538"/>
          <p14:tracePt t="55756" x="7689850" y="4090988"/>
          <p14:tracePt t="55762" x="7772400" y="4017963"/>
          <p14:tracePt t="55769" x="7881938" y="3917950"/>
          <p14:tracePt t="55776" x="7981950" y="3808413"/>
          <p14:tracePt t="55783" x="8081963" y="3706813"/>
          <p14:tracePt t="55790" x="8191500" y="3606800"/>
          <p14:tracePt t="55798" x="8237538" y="3552825"/>
          <p14:tracePt t="55805" x="8283575" y="3506788"/>
          <p14:tracePt t="55811" x="8337550" y="3451225"/>
          <p14:tracePt t="55819" x="8402638" y="3387725"/>
          <p14:tracePt t="55825" x="8456613" y="3324225"/>
          <p14:tracePt t="55831" x="8502650" y="3268663"/>
          <p14:tracePt t="55839" x="8529638" y="3241675"/>
          <p14:tracePt t="55848" x="8575675" y="3195638"/>
          <p14:tracePt t="55853" x="8612188" y="3151188"/>
          <p14:tracePt t="55860" x="8639175" y="3114675"/>
          <p14:tracePt t="55867" x="8658225" y="3086100"/>
          <p14:tracePt t="55874" x="8694738" y="3068638"/>
          <p14:tracePt t="55882" x="8712200" y="3049588"/>
          <p14:tracePt t="55900" x="8748713" y="2995613"/>
          <p14:tracePt t="55901" x="8758238" y="2986088"/>
          <p14:tracePt t="55909" x="8775700" y="2968625"/>
          <p14:tracePt t="55917" x="8775700" y="2949575"/>
          <p14:tracePt t="55922" x="8794750" y="2930525"/>
          <p14:tracePt t="55930" x="8804275" y="2913063"/>
          <p14:tracePt t="55936" x="8821738" y="2903538"/>
          <p14:tracePt t="55944" x="8831263" y="2886075"/>
          <p14:tracePt t="55950" x="8840788" y="2867025"/>
          <p14:tracePt t="55957" x="8858250" y="2857500"/>
          <p14:tracePt t="55964" x="8867775" y="2840038"/>
          <p14:tracePt t="55971" x="8877300" y="2820988"/>
          <p14:tracePt t="55978" x="8885238" y="2813050"/>
          <p14:tracePt t="55985" x="8894763" y="2784475"/>
          <p14:tracePt t="55992" x="8904288" y="2767013"/>
          <p14:tracePt t="55999" x="8913813" y="2757488"/>
          <p14:tracePt t="56006" x="8921750" y="2740025"/>
          <p14:tracePt t="56015" x="8921750" y="2730500"/>
          <p14:tracePt t="56020" x="8931275" y="2720975"/>
          <p14:tracePt t="56026" x="8931275" y="2703513"/>
          <p14:tracePt t="56035" x="8940800" y="2684463"/>
          <p14:tracePt t="56042" x="8940800" y="2674938"/>
          <p14:tracePt t="56048" x="8959850" y="2657475"/>
          <p14:tracePt t="56054" x="8959850" y="2638425"/>
          <p14:tracePt t="56061" x="8977313" y="2620963"/>
          <p14:tracePt t="56069" x="8977313" y="2611438"/>
          <p14:tracePt t="56076" x="8977313" y="2601913"/>
          <p14:tracePt t="56082" x="8977313" y="2574925"/>
          <p14:tracePt t="56090" x="8986838" y="2574925"/>
          <p14:tracePt t="56098" x="8986838" y="2557463"/>
          <p14:tracePt t="56104" x="8996363" y="2547938"/>
          <p14:tracePt t="56110" x="8996363" y="2528888"/>
          <p14:tracePt t="56118" x="8996363" y="2520950"/>
          <p14:tracePt t="56125" x="8996363" y="2511425"/>
          <p14:tracePt t="56132" x="8996363" y="2501900"/>
          <p14:tracePt t="56139" x="9004300" y="2492375"/>
          <p14:tracePt t="56145" x="9004300" y="2484438"/>
          <p14:tracePt t="56152" x="9004300" y="2465388"/>
          <p14:tracePt t="56159" x="9013825" y="2455863"/>
          <p14:tracePt t="56167" x="9013825" y="2438400"/>
          <p14:tracePt t="56175" x="9013825" y="2428875"/>
          <p14:tracePt t="56187" x="9023350" y="2419350"/>
          <p14:tracePt t="56194" x="9023350" y="2401888"/>
          <p14:tracePt t="56201" x="9023350" y="2382838"/>
          <p14:tracePt t="56215" x="9032875" y="2365375"/>
          <p14:tracePt t="56222" x="9032875" y="2346325"/>
          <p14:tracePt t="56231" x="9032875" y="2328863"/>
          <p14:tracePt t="56236" x="9032875" y="2319338"/>
          <p14:tracePt t="56243" x="9032875" y="2301875"/>
          <p14:tracePt t="56256" x="9032875" y="2292350"/>
          <p14:tracePt t="56265" x="9032875" y="2282825"/>
          <p14:tracePt t="56271" x="9032875" y="2265363"/>
          <p14:tracePt t="56278" x="9023350" y="2246313"/>
          <p14:tracePt t="56285" x="9013825" y="2236788"/>
          <p14:tracePt t="56293" x="9004300" y="2219325"/>
          <p14:tracePt t="56298" x="9004300" y="2209800"/>
          <p14:tracePt t="56305" x="8996363" y="2209800"/>
          <p14:tracePt t="56312" x="8986838" y="2192338"/>
          <p14:tracePt t="56319" x="8967788" y="2163763"/>
          <p14:tracePt t="56327" x="8959850" y="2163763"/>
          <p14:tracePt t="56333" x="8940800" y="2163763"/>
          <p14:tracePt t="56340" x="8931275" y="2155825"/>
          <p14:tracePt t="56348" x="8913813" y="2146300"/>
          <p14:tracePt t="56354" x="8904288" y="2146300"/>
          <p14:tracePt t="56362" x="8885238" y="2127250"/>
          <p14:tracePt t="56368" x="8867775" y="2127250"/>
          <p14:tracePt t="56377" x="8840788" y="2127250"/>
          <p14:tracePt t="56382" x="8821738" y="2127250"/>
          <p14:tracePt t="56389" x="8804275" y="2127250"/>
          <p14:tracePt t="56396" x="8775700" y="2127250"/>
          <p14:tracePt t="56404" x="8758238" y="2127250"/>
          <p14:tracePt t="56410" x="8731250" y="2127250"/>
          <p14:tracePt t="56417" x="8702675" y="2146300"/>
          <p14:tracePt t="56424" x="8694738" y="2146300"/>
          <p14:tracePt t="56431" x="8658225" y="2155825"/>
          <p14:tracePt t="56438" x="8639175" y="2173288"/>
          <p14:tracePt t="56445" x="8602663" y="2182813"/>
          <p14:tracePt t="56452" x="8585200" y="2200275"/>
          <p14:tracePt t="56459" x="8566150" y="2219325"/>
          <p14:tracePt t="56465" x="8548688" y="2228850"/>
          <p14:tracePt t="56472" x="8529638" y="2236788"/>
          <p14:tracePt t="56481" x="8512175" y="2246313"/>
          <p14:tracePt t="56486" x="8502650" y="2273300"/>
          <p14:tracePt t="56493" x="8475663" y="2282825"/>
          <p14:tracePt t="56501" x="8447088" y="2301875"/>
          <p14:tracePt t="56507" x="8429625" y="2319338"/>
          <p14:tracePt t="56515" x="8420100" y="2328863"/>
          <p14:tracePt t="56521" x="8410575" y="2346325"/>
          <p14:tracePt t="56529" x="8402638" y="2355850"/>
          <p14:tracePt t="56534" x="8383588" y="2374900"/>
          <p14:tracePt t="56543" x="8374063" y="2382838"/>
          <p14:tracePt t="56550" x="8366125" y="2392363"/>
          <p14:tracePt t="56556" x="8356600" y="2411413"/>
          <p14:tracePt t="56565" x="8347075" y="2428875"/>
          <p14:tracePt t="56569" x="8337550" y="2438400"/>
          <p14:tracePt t="56577" x="8329613" y="2447925"/>
          <p14:tracePt t="56583" x="8320088" y="2465388"/>
          <p14:tracePt t="56590" x="8310563" y="2484438"/>
          <p14:tracePt t="56597" x="8310563" y="2492375"/>
          <p14:tracePt t="56604" x="8310563" y="2511425"/>
          <p14:tracePt t="56611" x="8301038" y="2520950"/>
          <p14:tracePt t="56618" x="8301038" y="2547938"/>
          <p14:tracePt t="56633" x="8301038" y="2565400"/>
          <p14:tracePt t="56639" x="8301038" y="2574925"/>
          <p14:tracePt t="56648" x="8301038" y="2593975"/>
          <p14:tracePt t="56653" x="8301038" y="2620963"/>
          <p14:tracePt t="56659" x="8301038" y="2638425"/>
          <p14:tracePt t="56667" x="8310563" y="2657475"/>
          <p14:tracePt t="56674" x="8310563" y="2667000"/>
          <p14:tracePt t="56681" x="8320088" y="2674938"/>
          <p14:tracePt t="56688" x="8320088" y="2703513"/>
          <p14:tracePt t="56694" x="8337550" y="2711450"/>
          <p14:tracePt t="56702" x="8347075" y="2730500"/>
          <p14:tracePt t="56709" x="8356600" y="2740025"/>
          <p14:tracePt t="56716" x="8383588" y="2757488"/>
          <p14:tracePt t="56723" x="8393113" y="2776538"/>
          <p14:tracePt t="56731" x="8420100" y="2794000"/>
          <p14:tracePt t="56737" x="8429625" y="2803525"/>
          <p14:tracePt t="56743" x="8447088" y="2813050"/>
          <p14:tracePt t="56751" x="8466138" y="2830513"/>
          <p14:tracePt t="56757" x="8493125" y="2849563"/>
          <p14:tracePt t="56766" x="8529638" y="2867025"/>
          <p14:tracePt t="56773" x="8529638" y="2876550"/>
          <p14:tracePt t="56778" x="8548688" y="2886075"/>
          <p14:tracePt t="56785" x="8585200" y="2903538"/>
          <p14:tracePt t="56792" x="8602663" y="2913063"/>
          <p14:tracePt t="56800" x="8621713" y="2922588"/>
          <p14:tracePt t="56806" x="8639175" y="2930525"/>
          <p14:tracePt t="56813" x="8658225" y="2959100"/>
          <p14:tracePt t="56820" x="8675688" y="2968625"/>
          <p14:tracePt t="56827" x="8694738" y="2968625"/>
          <p14:tracePt t="56834" x="8702675" y="2986088"/>
          <p14:tracePt t="56840" x="8731250" y="2986088"/>
          <p14:tracePt t="56847" x="8758238" y="2986088"/>
          <p14:tracePt t="56854" x="8767763" y="2986088"/>
          <p14:tracePt t="56863" x="8785225" y="2986088"/>
          <p14:tracePt t="56869" x="8794750" y="2986088"/>
          <p14:tracePt t="56882" x="8831263" y="2986088"/>
          <p14:tracePt t="56889" x="8840788" y="2986088"/>
          <p14:tracePt t="56897" x="8867775" y="2986088"/>
          <p14:tracePt t="56903" x="8877300" y="2986088"/>
          <p14:tracePt t="56910" x="8904288" y="2976563"/>
          <p14:tracePt t="56917" x="8921750" y="2968625"/>
          <p14:tracePt t="56924" x="8931275" y="2968625"/>
          <p14:tracePt t="56933" x="8940800" y="2968625"/>
          <p14:tracePt t="56938" x="8967788" y="2959100"/>
          <p14:tracePt t="56945" x="8986838" y="2930525"/>
          <p14:tracePt t="56952" x="9004300" y="2922588"/>
          <p14:tracePt t="56959" x="9023350" y="2913063"/>
          <p14:tracePt t="56966" x="9040813" y="2913063"/>
          <p14:tracePt t="56973" x="9069388" y="2894013"/>
          <p14:tracePt t="56980" x="9096375" y="2886075"/>
          <p14:tracePt t="56987" x="9105900" y="2876550"/>
          <p14:tracePt t="56994" x="9123363" y="2857500"/>
          <p14:tracePt t="57008" x="9142413" y="2849563"/>
          <p14:tracePt t="57015" x="9159875" y="2820988"/>
          <p14:tracePt t="57022" x="9169400" y="2820988"/>
          <p14:tracePt t="57030" x="9186863" y="2813050"/>
          <p14:tracePt t="57036" x="9196388" y="2794000"/>
          <p14:tracePt t="57042" x="9205913" y="2776538"/>
          <p14:tracePt t="57050" x="9215438" y="2767013"/>
          <p14:tracePt t="57057" x="9232900" y="2747963"/>
          <p14:tracePt t="57064" x="9242425" y="2730500"/>
          <p14:tracePt t="57071" x="9251950" y="2720975"/>
          <p14:tracePt t="57077" x="9259888" y="2693988"/>
          <p14:tracePt t="57085" x="9269413" y="2684463"/>
          <p14:tracePt t="57091" x="9278938" y="2667000"/>
          <p14:tracePt t="57099" x="9296400" y="2638425"/>
          <p14:tracePt t="57105" x="9296400" y="2620963"/>
          <p14:tracePt t="57113" x="9305925" y="2601913"/>
          <p14:tracePt t="57120" x="9315450" y="2584450"/>
          <p14:tracePt t="57126" x="9324975" y="2574925"/>
          <p14:tracePt t="57134" x="9324975" y="2547938"/>
          <p14:tracePt t="57140" x="9332913" y="2528888"/>
          <p14:tracePt t="57147" x="9332913" y="2520950"/>
          <p14:tracePt t="57154" x="9342438" y="2501900"/>
          <p14:tracePt t="57160" x="9342438" y="2492375"/>
          <p14:tracePt t="57168" x="9351963" y="2484438"/>
          <p14:tracePt t="57176" x="9351963" y="2474913"/>
          <p14:tracePt t="57183" x="9351963" y="2455863"/>
          <p14:tracePt t="57197" x="9351963" y="2438400"/>
          <p14:tracePt t="57202" x="9351963" y="2428875"/>
          <p14:tracePt t="57210" x="9351963" y="2419350"/>
          <p14:tracePt t="57217" x="9351963" y="2411413"/>
          <p14:tracePt t="57231" x="9342438" y="2401888"/>
          <p14:tracePt t="57245" x="9332913" y="2392363"/>
          <p14:tracePt t="57251" x="9315450" y="2382838"/>
          <p14:tracePt t="57258" x="9296400" y="2382838"/>
          <p14:tracePt t="57266" x="9296400" y="2374900"/>
          <p14:tracePt t="57272" x="9288463" y="2374900"/>
          <p14:tracePt t="57280" x="9269413" y="2374900"/>
          <p14:tracePt t="57286" x="9223375" y="2374900"/>
          <p14:tracePt t="57293" x="9205913" y="2374900"/>
          <p14:tracePt t="57300" x="9196388" y="2374900"/>
          <p14:tracePt t="57307" x="9150350" y="2374900"/>
          <p14:tracePt t="57315" x="9142413" y="2374900"/>
          <p14:tracePt t="57321" x="9105900" y="2374900"/>
          <p14:tracePt t="57328" x="9086850" y="2374900"/>
          <p14:tracePt t="57335" x="9059863" y="2374900"/>
          <p14:tracePt t="57342" x="9040813" y="2382838"/>
          <p14:tracePt t="57349" x="9013825" y="2382838"/>
          <p14:tracePt t="57356" x="8977313" y="2392363"/>
          <p14:tracePt t="57363" x="8940800" y="2401888"/>
          <p14:tracePt t="57370" x="8921750" y="2419350"/>
          <p14:tracePt t="57377" x="8885238" y="2438400"/>
          <p14:tracePt t="57384" x="8848725" y="2447925"/>
          <p14:tracePt t="57390" x="8831263" y="2465388"/>
          <p14:tracePt t="57398" x="8794750" y="2474913"/>
          <p14:tracePt t="57406" x="8775700" y="2492375"/>
          <p14:tracePt t="57412" x="8748713" y="2511425"/>
          <p14:tracePt t="57418" x="8721725" y="2520950"/>
          <p14:tracePt t="57425" x="8685213" y="2547938"/>
          <p14:tracePt t="57433" x="8666163" y="2574925"/>
          <p14:tracePt t="57440" x="8639175" y="2584450"/>
          <p14:tracePt t="57447" x="8621713" y="2601913"/>
          <p14:tracePt t="57453" x="8585200" y="2630488"/>
          <p14:tracePt t="57460" x="8575675" y="2647950"/>
          <p14:tracePt t="57467" x="8556625" y="2667000"/>
          <p14:tracePt t="57475" x="8529638" y="2684463"/>
          <p14:tracePt t="57482" x="8520113" y="2693988"/>
          <p14:tracePt t="57488" x="8502650" y="2703513"/>
          <p14:tracePt t="57497" x="8483600" y="2720975"/>
          <p14:tracePt t="57502" x="8475663" y="2730500"/>
          <p14:tracePt t="57509" x="8466138" y="2747963"/>
          <p14:tracePt t="57516" x="8456613" y="2767013"/>
          <p14:tracePt t="57523" x="8439150" y="2784475"/>
          <p14:tracePt t="57530" x="8429625" y="2803525"/>
          <p14:tracePt t="57537" x="8420100" y="2813050"/>
          <p14:tracePt t="57544" x="8410575" y="2830513"/>
          <p14:tracePt t="57551" x="8402638" y="2830513"/>
          <p14:tracePt t="57557" x="8402638" y="2840038"/>
          <p14:tracePt t="57565" x="8402638" y="2857500"/>
          <p14:tracePt t="57572" x="8393113" y="2876550"/>
          <p14:tracePt t="57580" x="8383588" y="2886075"/>
          <p14:tracePt t="57586" x="8383588" y="2903538"/>
          <p14:tracePt t="57592" x="8383588" y="2922588"/>
          <p14:tracePt t="57600" x="8383588" y="2940050"/>
          <p14:tracePt t="57614" x="8383588" y="2959100"/>
          <p14:tracePt t="57620" x="8383588" y="2968625"/>
          <p14:tracePt t="57627" x="8383588" y="2986088"/>
          <p14:tracePt t="57635" x="8383588" y="2995613"/>
          <p14:tracePt t="57642" x="8383588" y="3013075"/>
          <p14:tracePt t="57649" x="8383588" y="3032125"/>
          <p14:tracePt t="57656" x="8393113" y="3032125"/>
          <p14:tracePt t="57663" x="8410575" y="3059113"/>
          <p14:tracePt t="57669" x="8420100" y="3078163"/>
          <p14:tracePt t="57676" x="8429625" y="3105150"/>
          <p14:tracePt t="57683" x="8447088" y="3132138"/>
          <p14:tracePt t="57690" x="8475663" y="3151188"/>
          <p14:tracePt t="57697" x="8483600" y="3168650"/>
          <p14:tracePt t="57704" x="8512175" y="3187700"/>
          <p14:tracePt t="57711" x="8529638" y="3224213"/>
          <p14:tracePt t="57718" x="8539163" y="3232150"/>
          <p14:tracePt t="57724" x="8556625" y="3232150"/>
          <p14:tracePt t="57732" x="8585200" y="3260725"/>
          <p14:tracePt t="57739" x="8602663" y="3278188"/>
          <p14:tracePt t="57747" x="8639175" y="3287713"/>
          <p14:tracePt t="57752" x="8675688" y="3305175"/>
          <p14:tracePt t="57759" x="8712200" y="3314700"/>
          <p14:tracePt t="57767" x="8739188" y="3333750"/>
          <p14:tracePt t="57774" x="8767763" y="3341688"/>
          <p14:tracePt t="57782" x="8812213" y="3341688"/>
          <p14:tracePt t="57787" x="8840788" y="3351213"/>
          <p14:tracePt t="57794" x="8885238" y="3351213"/>
          <p14:tracePt t="57802" x="8913813" y="3351213"/>
          <p14:tracePt t="57809" x="8940800" y="3351213"/>
          <p14:tracePt t="57817" x="8986838" y="3351213"/>
          <p14:tracePt t="57822" x="9004300" y="3351213"/>
          <p14:tracePt t="57829" x="9032875" y="3351213"/>
          <p14:tracePt t="57836" x="9059863" y="3341688"/>
          <p14:tracePt t="57844" x="9105900" y="3324225"/>
          <p14:tracePt t="57850" x="9150350" y="3305175"/>
          <p14:tracePt t="57857" x="9215438" y="3268663"/>
          <p14:tracePt t="57864" x="9259888" y="3241675"/>
          <p14:tracePt t="57871" x="9305925" y="3224213"/>
          <p14:tracePt t="57880" x="9342438" y="3195638"/>
          <p14:tracePt t="57898" x="9424988" y="3159125"/>
          <p14:tracePt t="57899" x="9451975" y="3132138"/>
          <p14:tracePt t="57906" x="9478963" y="3122613"/>
          <p14:tracePt t="57913" x="9515475" y="3095625"/>
          <p14:tracePt t="57920" x="9544050" y="3086100"/>
          <p14:tracePt t="57926" x="9551988" y="3068638"/>
          <p14:tracePt t="57934" x="9571038" y="3059113"/>
          <p14:tracePt t="57941" x="9580563" y="3049588"/>
          <p14:tracePt t="57947" x="9588500" y="3032125"/>
          <p14:tracePt t="57954" x="9607550" y="3013075"/>
          <p14:tracePt t="57962" x="9617075" y="3005138"/>
          <p14:tracePt t="57969" x="9625013" y="2995613"/>
          <p14:tracePt t="57976" x="9634538" y="2976563"/>
          <p14:tracePt t="57982" x="9644063" y="2968625"/>
          <p14:tracePt t="57996" x="9644063" y="2949575"/>
          <p14:tracePt t="58003" x="9644063" y="2940050"/>
          <p14:tracePt t="58010" x="9653588" y="2922588"/>
          <p14:tracePt t="58017" x="9653588" y="2913063"/>
          <p14:tracePt t="58025" x="9661525" y="2903538"/>
          <p14:tracePt t="58032" x="9661525" y="2886075"/>
          <p14:tracePt t="58039" x="9671050" y="2886075"/>
          <p14:tracePt t="58047" x="9671050" y="2876550"/>
          <p14:tracePt t="58052" x="9671050" y="2857500"/>
          <p14:tracePt t="58059" x="9671050" y="2840038"/>
          <p14:tracePt t="58073" x="9671050" y="2820988"/>
          <p14:tracePt t="58080" x="9671050" y="2803525"/>
          <p14:tracePt t="58087" x="9671050" y="2784475"/>
          <p14:tracePt t="58094" x="9661525" y="2767013"/>
          <p14:tracePt t="58101" x="9661525" y="2747963"/>
          <p14:tracePt t="58109" x="9653588" y="2740025"/>
          <p14:tracePt t="58115" x="9644063" y="2730500"/>
          <p14:tracePt t="58121" x="9634538" y="2720975"/>
          <p14:tracePt t="58129" x="9617075" y="2693988"/>
          <p14:tracePt t="58136" x="9607550" y="2693988"/>
          <p14:tracePt t="58143" x="9580563" y="2674938"/>
          <p14:tracePt t="58152" x="9544050" y="2638425"/>
          <p14:tracePt t="58156" x="9498013" y="2630488"/>
          <p14:tracePt t="58164" x="9451975" y="2601913"/>
          <p14:tracePt t="58172" x="9405938" y="2584450"/>
          <p14:tracePt t="58178" x="9342438" y="2574925"/>
          <p14:tracePt t="58184" x="9305925" y="2557463"/>
          <p14:tracePt t="58193" x="9259888" y="2547938"/>
          <p14:tracePt t="58199" x="9232900" y="2547938"/>
          <p14:tracePt t="58206" x="9178925" y="2538413"/>
          <p14:tracePt t="58213" x="9150350" y="2528888"/>
          <p14:tracePt t="58219" x="9113838" y="2528888"/>
          <p14:tracePt t="58228" x="9096375" y="2528888"/>
          <p14:tracePt t="58234" x="9069388" y="2528888"/>
          <p14:tracePt t="58240" x="9040813" y="2520950"/>
          <p14:tracePt t="58247" x="9013825" y="2520950"/>
          <p14:tracePt t="58254" x="8977313" y="2520950"/>
          <p14:tracePt t="58268" x="8959850" y="2528888"/>
          <p14:tracePt t="58275" x="8931275" y="2528888"/>
          <p14:tracePt t="58282" x="8921750" y="2528888"/>
          <p14:tracePt t="58289" x="8913813" y="2538413"/>
          <p14:tracePt t="58296" x="8904288" y="2538413"/>
          <p14:tracePt t="58302" x="8894763" y="2538413"/>
          <p14:tracePt t="58309" x="8885238" y="2538413"/>
          <p14:tracePt t="58316" x="8877300" y="2547938"/>
          <p14:tracePt t="58337" x="8867775" y="2547938"/>
          <p14:tracePt t="61622" x="8767763" y="2547938"/>
          <p14:tracePt t="61627" x="8602663" y="2528888"/>
          <p14:tracePt t="61634" x="8466138" y="2520950"/>
          <p14:tracePt t="61643" x="8301038" y="2484438"/>
          <p14:tracePt t="61648" x="8174038" y="2474913"/>
          <p14:tracePt t="61656" x="8064500" y="2447925"/>
          <p14:tracePt t="61661" x="7981950" y="2428875"/>
          <p14:tracePt t="61669" x="7889875" y="2419350"/>
          <p14:tracePt t="61676" x="7780338" y="2401888"/>
          <p14:tracePt t="61683" x="7680325" y="2392363"/>
          <p14:tracePt t="61690" x="7589838" y="2374900"/>
          <p14:tracePt t="61697" x="7480300" y="2346325"/>
          <p14:tracePt t="61704" x="7434263" y="2338388"/>
          <p14:tracePt t="61710" x="7370763" y="2328863"/>
          <p14:tracePt t="61718" x="7315200" y="2328863"/>
          <p14:tracePt t="61725" x="7242175" y="2309813"/>
          <p14:tracePt t="61732" x="7178675" y="2301875"/>
          <p14:tracePt t="61738" x="7105650" y="2301875"/>
          <p14:tracePt t="61746" x="7032625" y="2273300"/>
          <p14:tracePt t="61753" x="6967538" y="2273300"/>
          <p14:tracePt t="61759" x="6931025" y="2273300"/>
          <p14:tracePt t="61767" x="6858000" y="2265363"/>
          <p14:tracePt t="61775" x="6813550" y="2236788"/>
          <p14:tracePt t="61781" x="6784975" y="2236788"/>
          <p14:tracePt t="61787" x="6757988" y="2228850"/>
          <p14:tracePt t="61794" x="6704013" y="2219325"/>
          <p14:tracePt t="61801" x="6667500" y="2209800"/>
          <p14:tracePt t="61809" x="6648450" y="2200275"/>
          <p14:tracePt t="61816" x="6630988" y="2192338"/>
          <p14:tracePt t="61822" x="6584950" y="2163763"/>
          <p14:tracePt t="61829" x="6565900" y="2155825"/>
          <p14:tracePt t="61836" x="6538913" y="2146300"/>
          <p14:tracePt t="61843" x="6511925" y="2136775"/>
          <p14:tracePt t="61851" x="6492875" y="2127250"/>
          <p14:tracePt t="61857" x="6456363" y="2119313"/>
          <p14:tracePt t="61863" x="6429375" y="2109788"/>
          <p14:tracePt t="61870" x="6410325" y="2100263"/>
          <p14:tracePt t="61878" x="6392863" y="2100263"/>
          <p14:tracePt t="61885" x="6373813" y="2090738"/>
          <p14:tracePt t="61892" x="6346825" y="2090738"/>
          <p14:tracePt t="61898" x="6337300" y="2082800"/>
          <p14:tracePt t="61906" x="6319838" y="2082800"/>
          <p14:tracePt t="61913" x="6300788" y="2082800"/>
          <p14:tracePt t="61919" x="6283325" y="2082800"/>
          <p14:tracePt t="61927" x="6264275" y="2082800"/>
          <p14:tracePt t="61934" x="6256338" y="2082800"/>
          <p14:tracePt t="61942" x="6237288" y="2082800"/>
          <p14:tracePt t="61948" x="6219825" y="2082800"/>
          <p14:tracePt t="61955" x="6183313" y="2082800"/>
          <p14:tracePt t="61961" x="6164263" y="2082800"/>
          <p14:tracePt t="61968" x="6146800" y="2082800"/>
          <p14:tracePt t="61976" x="6118225" y="2082800"/>
          <p14:tracePt t="61996" x="6064250" y="2109788"/>
          <p14:tracePt t="62004" x="6037263" y="2109788"/>
          <p14:tracePt t="62012" x="6000750" y="2119313"/>
          <p14:tracePt t="62017" x="5981700" y="2136775"/>
          <p14:tracePt t="62026" x="5935663" y="2173288"/>
          <p14:tracePt t="62031" x="5918200" y="2182813"/>
          <p14:tracePt t="62040" x="5881688" y="2209800"/>
          <p14:tracePt t="62045" x="5845175" y="2236788"/>
          <p14:tracePt t="62052" x="5799138" y="2246313"/>
          <p14:tracePt t="62060" x="5772150" y="2265363"/>
          <p14:tracePt t="62066" x="5745163" y="2292350"/>
          <p14:tracePt t="62072" x="5708650" y="2309813"/>
          <p14:tracePt t="62080" x="5680075" y="2319338"/>
          <p14:tracePt t="62087" x="5653088" y="2338388"/>
          <p14:tracePt t="62094" x="5634038" y="2346325"/>
          <p14:tracePt t="62103" x="5616575" y="2355850"/>
          <p14:tracePt t="62109" x="5607050" y="2365375"/>
          <p14:tracePt t="62115" x="5589588" y="2374900"/>
          <p14:tracePt t="62122" x="5580063" y="2374900"/>
          <p14:tracePt t="62129" x="5570538" y="2382838"/>
          <p14:tracePt t="62136" x="5561013" y="2392363"/>
          <p14:tracePt t="62142" x="5553075" y="2392363"/>
          <p14:tracePt t="62149" x="5553075" y="2401888"/>
          <p14:tracePt t="62164" x="5543550" y="2401888"/>
          <p14:tracePt t="62177" x="5534025" y="2411413"/>
          <p14:tracePt t="62184" x="5524500" y="2419350"/>
          <p14:tracePt t="62199" x="5524500" y="2438400"/>
          <p14:tracePt t="62207" x="5516563" y="2438400"/>
          <p14:tracePt t="62212" x="5516563" y="2447925"/>
          <p14:tracePt t="62227" x="5516563" y="2455863"/>
          <p14:tracePt t="62247" x="5516563" y="2465388"/>
          <p14:tracePt t="62276" x="5524500" y="2465388"/>
          <p14:tracePt t="62282" x="5543550" y="2474913"/>
          <p14:tracePt t="62289" x="5553075" y="2474913"/>
          <p14:tracePt t="62296" x="5561013" y="2492375"/>
          <p14:tracePt t="62302" x="5589588" y="2501900"/>
          <p14:tracePt t="62310" x="5607050" y="2501900"/>
          <p14:tracePt t="62317" x="5626100" y="2511425"/>
          <p14:tracePt t="62326" x="5662613" y="2528888"/>
          <p14:tracePt t="62330" x="5699125" y="2538413"/>
          <p14:tracePt t="62337" x="5772150" y="2557463"/>
          <p14:tracePt t="62344" x="5799138" y="2565400"/>
          <p14:tracePt t="62353" x="5854700" y="2584450"/>
          <p14:tracePt t="62359" x="5872163" y="2593975"/>
          <p14:tracePt t="62366" x="5899150" y="2593975"/>
          <p14:tracePt t="62372" x="5954713" y="2593975"/>
          <p14:tracePt t="62379" x="6000750" y="2593975"/>
          <p14:tracePt t="62387" x="6018213" y="2593975"/>
          <p14:tracePt t="62394" x="6073775" y="2584450"/>
          <p14:tracePt t="62400" x="6110288" y="2584450"/>
          <p14:tracePt t="62409" x="6173788" y="2574925"/>
          <p14:tracePt t="62414" x="6246813" y="2547938"/>
          <p14:tracePt t="62421" x="6329363" y="2520950"/>
          <p14:tracePt t="62428" x="6392863" y="2501900"/>
          <p14:tracePt t="62435" x="6429375" y="2492375"/>
          <p14:tracePt t="62442" x="6475413" y="2465388"/>
          <p14:tracePt t="62448" x="6521450" y="2447925"/>
          <p14:tracePt t="62457" x="6565900" y="2428875"/>
          <p14:tracePt t="62462" x="6630988" y="2392363"/>
          <p14:tracePt t="62470" x="6648450" y="2374900"/>
          <p14:tracePt t="62476" x="6675438" y="2346325"/>
          <p14:tracePt t="62484" x="6711950" y="2309813"/>
          <p14:tracePt t="62492" x="6731000" y="2292350"/>
          <p14:tracePt t="62497" x="6748463" y="2265363"/>
          <p14:tracePt t="62505" x="6767513" y="2228850"/>
          <p14:tracePt t="62511" x="6794500" y="2209800"/>
          <p14:tracePt t="62519" x="6804025" y="2192338"/>
          <p14:tracePt t="62525" x="6813550" y="2173288"/>
          <p14:tracePt t="62534" x="6821488" y="2155825"/>
          <p14:tracePt t="62540" x="6831013" y="2146300"/>
          <p14:tracePt t="62546" x="6831013" y="2127250"/>
          <p14:tracePt t="62554" x="6831013" y="2119313"/>
          <p14:tracePt t="62575" x="6831013" y="2109788"/>
          <p14:tracePt t="62581" x="6831013" y="2090738"/>
          <p14:tracePt t="62588" x="6831013" y="2082800"/>
          <p14:tracePt t="62595" x="6821488" y="2063750"/>
          <p14:tracePt t="62601" x="6813550" y="2054225"/>
          <p14:tracePt t="62608" x="6804025" y="2054225"/>
          <p14:tracePt t="62616" x="6784975" y="2027238"/>
          <p14:tracePt t="62623" x="6767513" y="2017713"/>
          <p14:tracePt t="62629" x="6748463" y="2000250"/>
          <p14:tracePt t="62636" x="6721475" y="1990725"/>
          <p14:tracePt t="62644" x="6704013" y="1981200"/>
          <p14:tracePt t="62650" x="6684963" y="1973263"/>
          <p14:tracePt t="62658" x="6638925" y="1963738"/>
          <p14:tracePt t="62664" x="6594475" y="1944688"/>
          <p14:tracePt t="62670" x="6557963" y="1944688"/>
          <p14:tracePt t="62679" x="6492875" y="1927225"/>
          <p14:tracePt t="62686" x="6419850" y="1927225"/>
          <p14:tracePt t="62692" x="6346825" y="1927225"/>
          <p14:tracePt t="62699" x="6237288" y="1927225"/>
          <p14:tracePt t="62705" x="6183313" y="1927225"/>
          <p14:tracePt t="62713" x="6110288" y="1927225"/>
          <p14:tracePt t="62720" x="6064250" y="1935163"/>
          <p14:tracePt t="62727" x="6008688" y="1944688"/>
          <p14:tracePt t="62733" x="5945188" y="1944688"/>
          <p14:tracePt t="62741" x="5918200" y="1963738"/>
          <p14:tracePt t="62748" x="5881688" y="1963738"/>
          <p14:tracePt t="62754" x="5845175" y="1973263"/>
          <p14:tracePt t="62762" x="5808663" y="1981200"/>
          <p14:tracePt t="62768" x="5762625" y="2009775"/>
          <p14:tracePt t="62777" x="5716588" y="2017713"/>
          <p14:tracePt t="62783" x="5689600" y="2027238"/>
          <p14:tracePt t="62789" x="5643563" y="2036763"/>
          <p14:tracePt t="62796" x="5597525" y="2063750"/>
          <p14:tracePt t="62804" x="5570538" y="2073275"/>
          <p14:tracePt t="62811" x="5543550" y="2082800"/>
          <p14:tracePt t="62817" x="5524500" y="2090738"/>
          <p14:tracePt t="62824" x="5487988" y="2100263"/>
          <p14:tracePt t="62831" x="5470525" y="2109788"/>
          <p14:tracePt t="62838" x="5451475" y="2119313"/>
          <p14:tracePt t="62845" x="5424488" y="2127250"/>
          <p14:tracePt t="62852" x="5414963" y="2127250"/>
          <p14:tracePt t="62861" x="5407025" y="2127250"/>
          <p14:tracePt t="62866" x="5387975" y="2127250"/>
          <p14:tracePt t="62872" x="5378450" y="2136775"/>
          <p14:tracePt t="62880" x="5378450" y="2146300"/>
          <p14:tracePt t="62895" x="5360988" y="2146300"/>
          <p14:tracePt t="62901" x="5351463" y="2146300"/>
          <p14:tracePt t="62908" x="5341938" y="2155825"/>
          <p14:tracePt t="62922" x="5341938" y="2163763"/>
          <p14:tracePt t="62929" x="5334000" y="2173288"/>
          <p14:tracePt t="62944" x="5324475" y="2173288"/>
          <p14:tracePt t="62949" x="5314950" y="2182813"/>
          <p14:tracePt t="62970" x="5314950" y="2192338"/>
          <p14:tracePt t="62978" x="5305425" y="2192338"/>
          <p14:tracePt t="62992" x="5305425" y="2200275"/>
          <p14:tracePt t="62998" x="5305425" y="2209800"/>
          <p14:tracePt t="63013" x="5305425" y="2219325"/>
          <p14:tracePt t="63020" x="5305425" y="2228850"/>
          <p14:tracePt t="63033" x="5305425" y="2236788"/>
          <p14:tracePt t="63054" x="5314950" y="2255838"/>
          <p14:tracePt t="63068" x="5324475" y="2265363"/>
          <p14:tracePt t="63075" x="5324475" y="2282825"/>
          <p14:tracePt t="63082" x="5334000" y="2292350"/>
          <p14:tracePt t="63089" x="5341938" y="2309813"/>
          <p14:tracePt t="63096" x="5360988" y="2328863"/>
          <p14:tracePt t="63102" x="5387975" y="2346325"/>
          <p14:tracePt t="63110" x="5387975" y="2355850"/>
          <p14:tracePt t="63117" x="5397500" y="2365375"/>
          <p14:tracePt t="63124" x="5414963" y="2382838"/>
          <p14:tracePt t="63130" x="5434013" y="2401888"/>
          <p14:tracePt t="63137" x="5470525" y="2411413"/>
          <p14:tracePt t="63146" x="5487988" y="2428875"/>
          <p14:tracePt t="63153" x="5507038" y="2447925"/>
          <p14:tracePt t="63159" x="5534025" y="2465388"/>
          <p14:tracePt t="63167" x="5570538" y="2492375"/>
          <p14:tracePt t="63173" x="5597525" y="2511425"/>
          <p14:tracePt t="63179" x="5607050" y="2520950"/>
          <p14:tracePt t="63186" x="5643563" y="2538413"/>
          <p14:tracePt t="63194" x="5670550" y="2557463"/>
          <p14:tracePt t="63200" x="5708650" y="2574925"/>
          <p14:tracePt t="63208" x="5726113" y="2584450"/>
          <p14:tracePt t="63214" x="5753100" y="2593975"/>
          <p14:tracePt t="63221" x="5799138" y="2620963"/>
          <p14:tracePt t="63228" x="5826125" y="2620963"/>
          <p14:tracePt t="63235" x="5854700" y="2630488"/>
          <p14:tracePt t="63243" x="5872163" y="2638425"/>
          <p14:tracePt t="63249" x="5908675" y="2638425"/>
          <p14:tracePt t="63256" x="5935663" y="2657475"/>
          <p14:tracePt t="63263" x="5964238" y="2657475"/>
          <p14:tracePt t="63270" x="6008688" y="2667000"/>
          <p14:tracePt t="63277" x="6037263" y="2667000"/>
          <p14:tracePt t="63284" x="6073775" y="2667000"/>
          <p14:tracePt t="63291" x="6118225" y="2667000"/>
          <p14:tracePt t="63298" x="6146800" y="2667000"/>
          <p14:tracePt t="63305" x="6173788" y="2667000"/>
          <p14:tracePt t="63313" x="6210300" y="2667000"/>
          <p14:tracePt t="63318" x="6237288" y="2667000"/>
          <p14:tracePt t="63327" x="6264275" y="2657475"/>
          <p14:tracePt t="63333" x="6283325" y="2647950"/>
          <p14:tracePt t="63341" x="6329363" y="2630488"/>
          <p14:tracePt t="63346" x="6373813" y="2620963"/>
          <p14:tracePt t="63353" x="6392863" y="2611438"/>
          <p14:tracePt t="63361" x="6419850" y="2584450"/>
          <p14:tracePt t="63368" x="6438900" y="2565400"/>
          <p14:tracePt t="63374" x="6475413" y="2547938"/>
          <p14:tracePt t="63381" x="6502400" y="2528888"/>
          <p14:tracePt t="63388" x="6529388" y="2501900"/>
          <p14:tracePt t="63395" x="6548438" y="2474913"/>
          <p14:tracePt t="63402" x="6575425" y="2455863"/>
          <p14:tracePt t="63409" x="6602413" y="2438400"/>
          <p14:tracePt t="63416" x="6611938" y="2419350"/>
          <p14:tracePt t="63424" x="6630988" y="2411413"/>
          <p14:tracePt t="63430" x="6638925" y="2392363"/>
          <p14:tracePt t="63437" x="6657975" y="2365375"/>
          <p14:tracePt t="63445" x="6667500" y="2365375"/>
          <p14:tracePt t="63451" x="6675438" y="2338388"/>
          <p14:tracePt t="63458" x="6684963" y="2328863"/>
          <p14:tracePt t="63466" x="6684963" y="2319338"/>
          <p14:tracePt t="63472" x="6704013" y="2301875"/>
          <p14:tracePt t="63479" x="6704013" y="2292350"/>
          <p14:tracePt t="63485" x="6711950" y="2273300"/>
          <p14:tracePt t="63493" x="6711950" y="2255838"/>
          <p14:tracePt t="63500" x="6711950" y="2246313"/>
          <p14:tracePt t="63508" x="6721475" y="2236788"/>
          <p14:tracePt t="63513" x="6721475" y="2219325"/>
          <p14:tracePt t="63520" x="6721475" y="2200275"/>
          <p14:tracePt t="63535" x="6721475" y="2173288"/>
          <p14:tracePt t="63548" x="6721475" y="2155825"/>
          <p14:tracePt t="63555" x="6721475" y="2146300"/>
          <p14:tracePt t="63563" x="6721475" y="2136775"/>
          <p14:tracePt t="63570" x="6721475" y="2127250"/>
          <p14:tracePt t="63583" x="6721475" y="2119313"/>
          <p14:tracePt t="63590" x="6711950" y="2100263"/>
          <p14:tracePt t="65671" x="6565900" y="2073275"/>
          <p14:tracePt t="65676" x="6273800" y="2027238"/>
          <p14:tracePt t="65684" x="5918200" y="1963738"/>
          <p14:tracePt t="65691" x="5699125" y="1908175"/>
          <p14:tracePt t="65698" x="5360988" y="1798638"/>
          <p14:tracePt t="65706" x="5195888" y="1752600"/>
          <p14:tracePt t="65711" x="5005388" y="1708150"/>
          <p14:tracePt t="65719" x="4794250" y="1662113"/>
          <p14:tracePt t="65726" x="4429125" y="1579563"/>
          <p14:tracePt t="65733" x="4273550" y="1516063"/>
          <p14:tracePt t="65740" x="4037013" y="1443038"/>
          <p14:tracePt t="65747" x="3835400" y="1360488"/>
          <p14:tracePt t="65755" x="3635375" y="1277938"/>
          <p14:tracePt t="65761" x="3351213" y="1160463"/>
          <p14:tracePt t="65768" x="3114675" y="1050925"/>
          <p14:tracePt t="65774" x="2976563" y="958850"/>
          <p14:tracePt t="65781" x="2803525" y="876300"/>
          <p14:tracePt t="65789" x="2630488" y="785813"/>
          <p14:tracePt t="65797" x="2338388" y="620713"/>
          <p14:tracePt t="65804" x="2063750" y="501650"/>
          <p14:tracePt t="65809" x="1917700" y="457200"/>
          <p14:tracePt t="65816" x="1744663" y="355600"/>
          <p14:tracePt t="65824" x="1625600" y="319088"/>
          <p14:tracePt t="65831" x="1489075" y="246063"/>
          <p14:tracePt t="65839" x="1323975" y="165100"/>
          <p14:tracePt t="65845" x="1187450" y="92075"/>
          <p14:tracePt t="65852" x="1031875" y="19050"/>
          <p14:tracePt t="66941" x="803275" y="949325"/>
          <p14:tracePt t="66941" x="1141413" y="1031875"/>
          <p14:tracePt t="66941" x="1323975" y="1058863"/>
          <p14:tracePt t="66941" x="1606550" y="1114425"/>
          <p14:tracePt t="66941" x="2063750" y="1260475"/>
          <p14:tracePt t="66941" x="2465388" y="1370013"/>
          <p14:tracePt t="66941" x="2876550" y="1489075"/>
          <p14:tracePt t="66941" x="3214688" y="1589088"/>
          <p14:tracePt t="66941" x="3598863" y="1752600"/>
          <p14:tracePt t="66941" x="4054475" y="1917700"/>
          <p14:tracePt t="66941" x="4392613" y="2027238"/>
          <p14:tracePt t="66941" x="4630738" y="2119313"/>
          <p14:tracePt t="66941" x="4903788" y="2209800"/>
          <p14:tracePt t="66941" x="5168900" y="2309813"/>
          <p14:tracePt t="66941" x="5414963" y="2419350"/>
          <p14:tracePt t="66941" x="5561013" y="2484438"/>
          <p14:tracePt t="66941" x="5735638" y="2557463"/>
          <p14:tracePt t="66941" x="5891213" y="2630488"/>
          <p14:tracePt t="66941" x="6018213" y="2693988"/>
          <p14:tracePt t="66941" x="6154738" y="2747963"/>
          <p14:tracePt t="66941" x="6256338" y="2794000"/>
          <p14:tracePt t="66941" x="6356350" y="2849563"/>
          <p14:tracePt t="66941" x="6429375" y="2894013"/>
          <p14:tracePt t="66941" x="6492875" y="2913063"/>
          <p14:tracePt t="66941" x="6538913" y="2949575"/>
          <p14:tracePt t="66941" x="6557963" y="2959100"/>
          <p14:tracePt t="66941" x="6575425" y="2968625"/>
          <p14:tracePt t="66941" x="6602413" y="2976563"/>
          <p14:tracePt t="66941" x="6611938" y="2976563"/>
          <p14:tracePt t="66941" x="6621463" y="2976563"/>
          <p14:tracePt t="66941" x="6630988" y="2976563"/>
          <p14:tracePt t="66941" x="6740525" y="2976563"/>
          <p14:tracePt t="66941" x="6904038" y="2976563"/>
          <p14:tracePt t="66941" x="7050088" y="2976563"/>
          <p14:tracePt t="66941" x="7159625" y="2976563"/>
          <p14:tracePt t="66941" x="7305675" y="2986088"/>
          <p14:tracePt t="66941" x="7451725" y="3005138"/>
          <p14:tracePt t="66941" x="7607300" y="3032125"/>
          <p14:tracePt t="66941" x="7716838" y="3032125"/>
          <p14:tracePt t="66941" x="7808913" y="3041650"/>
          <p14:tracePt t="66941" x="7918450" y="3059113"/>
          <p14:tracePt t="66941" x="8072438" y="3086100"/>
          <p14:tracePt t="66941" x="8147050" y="3114675"/>
          <p14:tracePt t="66941" x="8247063" y="3141663"/>
          <p14:tracePt t="66941" x="8374063" y="3168650"/>
          <p14:tracePt t="66941" x="8502650" y="3195638"/>
          <p14:tracePt t="66941" x="8658225" y="3232150"/>
          <p14:tracePt t="66941" x="8712200" y="3251200"/>
          <p14:tracePt t="66941" x="8812213" y="3278188"/>
          <p14:tracePt t="66941" x="8877300" y="3305175"/>
          <p14:tracePt t="66941" x="8931275" y="3314700"/>
          <p14:tracePt t="66941" x="8977313" y="3341688"/>
          <p14:tracePt t="66941" x="9023350" y="3360738"/>
          <p14:tracePt t="66941" x="9069388" y="3370263"/>
          <p14:tracePt t="66941" x="9113838" y="3397250"/>
          <p14:tracePt t="66941" x="9150350" y="3406775"/>
          <p14:tracePt t="66941" x="9169400" y="3414713"/>
          <p14:tracePt t="66941" x="9196388" y="3424238"/>
          <p14:tracePt t="66941" x="9215438" y="3433763"/>
          <p14:tracePt t="66941" x="9215438" y="3443288"/>
          <p14:tracePt t="66941" x="9223375" y="3443288"/>
          <p14:tracePt t="66941" x="9232900" y="3451225"/>
          <p14:tracePt t="66941" x="9242425" y="3451225"/>
          <p14:tracePt t="66941" x="9251950" y="3460750"/>
          <p14:tracePt t="66941" x="9259888" y="3460750"/>
          <p14:tracePt t="66941" x="9278938" y="3460750"/>
          <p14:tracePt t="66941" x="9305925" y="3460750"/>
          <p14:tracePt t="66941" x="9378950" y="3433763"/>
          <p14:tracePt t="66941" x="9488488" y="3406775"/>
          <p14:tracePt t="66941" x="9534525" y="3397250"/>
          <p14:tracePt t="66941" x="9607550" y="3378200"/>
          <p14:tracePt t="66941" x="9698038" y="3370263"/>
          <p14:tracePt t="66941" x="9799638" y="3370263"/>
          <p14:tracePt t="66941" x="9872663" y="3370263"/>
          <p14:tracePt t="66941" x="9982200" y="3378200"/>
          <p14:tracePt t="66941" x="10109200" y="3378200"/>
          <p14:tracePt t="66941" x="10201275" y="3387725"/>
          <p14:tracePt t="66941" x="10255250" y="3387725"/>
          <p14:tracePt t="66941" x="10301288" y="3387725"/>
          <p14:tracePt t="66941" x="10356850" y="3387725"/>
          <p14:tracePt t="66941" x="10383838" y="3397250"/>
          <p14:tracePt t="66941" x="10401300" y="3397250"/>
          <p14:tracePt t="66941" x="10420350" y="3397250"/>
          <p14:tracePt t="66941" x="10447338" y="3406775"/>
          <p14:tracePt t="66941" x="10466388" y="3406775"/>
          <p14:tracePt t="66941" x="10474325" y="3406775"/>
          <p14:tracePt t="66941" x="10493375" y="3406775"/>
          <p14:tracePt t="66941" x="10502900" y="3406775"/>
          <p14:tracePt t="66941" x="10510838" y="3406775"/>
          <p14:tracePt t="66941" x="10310813" y="3333750"/>
          <p14:tracePt t="66941" x="9963150" y="3178175"/>
          <p14:tracePt t="66941" x="9617075" y="3049588"/>
          <p14:tracePt t="66941" x="9269413" y="2922588"/>
          <p14:tracePt t="66941" x="8840788" y="2730500"/>
          <p14:tracePt t="66941" x="8383588" y="2538413"/>
          <p14:tracePt t="66941" x="8027988" y="2382838"/>
          <p14:tracePt t="66941" x="7570788" y="2192338"/>
          <p14:tracePt t="66941" x="7150100" y="2027238"/>
          <p14:tracePt t="66941" x="6694488" y="1835150"/>
          <p14:tracePt t="66941" x="6118225" y="1570038"/>
          <p14:tracePt t="66941" x="5653088" y="1350963"/>
          <p14:tracePt t="66941" x="5159375" y="1150938"/>
          <p14:tracePt t="66941" x="4867275" y="1014413"/>
          <p14:tracePt t="66941" x="4484688" y="849313"/>
          <p14:tracePt t="66941" x="4292600" y="785813"/>
          <p14:tracePt t="66941" x="4127500" y="720725"/>
          <p14:tracePt t="66941" x="4008438" y="647700"/>
          <p14:tracePt t="66941" x="3854450" y="603250"/>
          <p14:tracePt t="66941" x="3744913" y="566738"/>
          <p14:tracePt t="66941" x="3643313" y="520700"/>
          <p14:tracePt t="66941" x="3562350" y="493713"/>
          <p14:tracePt t="66941" x="3533775" y="484188"/>
          <p14:tracePt t="66941" x="3506788" y="474663"/>
          <p14:tracePt t="66941" x="3489325" y="474663"/>
          <p14:tracePt t="66941" x="3479800" y="474663"/>
          <p14:tracePt t="66941" x="3479800" y="484188"/>
          <p14:tracePt t="66941" x="3479800" y="493713"/>
          <p14:tracePt t="66941" x="3489325" y="501650"/>
          <p14:tracePt t="66941" x="3479800" y="501650"/>
          <p14:tracePt t="66941" x="3433763" y="493713"/>
          <p14:tracePt t="66941" x="3397250" y="493713"/>
          <p14:tracePt t="66941" x="3314700" y="457200"/>
          <p14:tracePt t="66941" x="3260725" y="447675"/>
          <p14:tracePt t="66941" x="3159125" y="420688"/>
          <p14:tracePt t="66941" x="3086100" y="392113"/>
          <p14:tracePt t="66941" x="3022600" y="384175"/>
          <p14:tracePt t="66941" x="2968625" y="365125"/>
          <p14:tracePt t="66941" x="2849563" y="338138"/>
          <p14:tracePt t="66941" x="2740025" y="311150"/>
          <p14:tracePt t="66941" x="2640013" y="282575"/>
          <p14:tracePt t="66941" x="2530475" y="274638"/>
          <p14:tracePt t="66941" x="2419350" y="228600"/>
          <p14:tracePt t="66941" x="2282825" y="201613"/>
          <p14:tracePt t="66941" x="2192338" y="173038"/>
          <p14:tracePt t="66941" x="2090738" y="155575"/>
          <p14:tracePt t="66941" x="1981200" y="109538"/>
          <p14:tracePt t="66941" x="1881188" y="82550"/>
          <p14:tracePt t="66941" x="1808163" y="73025"/>
          <p14:tracePt t="66941" x="1708150" y="46038"/>
          <p14:tracePt t="66941" x="1635125" y="36513"/>
          <p14:tracePt t="66941" x="1543050" y="19050"/>
          <p14:tracePt t="67237" x="2146300" y="173038"/>
          <p14:tracePt t="67243" x="2630488" y="319088"/>
          <p14:tracePt t="67250" x="3159125" y="520700"/>
          <p14:tracePt t="67258" x="3643313" y="666750"/>
          <p14:tracePt t="67266" x="4027488" y="793750"/>
          <p14:tracePt t="67271" x="4657725" y="976313"/>
          <p14:tracePt t="67278" x="5068888" y="1123950"/>
          <p14:tracePt t="67285" x="5626100" y="1296988"/>
          <p14:tracePt t="67292" x="5899150" y="1397000"/>
          <p14:tracePt t="67299" x="6529388" y="1579563"/>
          <p14:tracePt t="67306" x="7086600" y="1752600"/>
          <p14:tracePt t="67313" x="7434263" y="1881188"/>
          <p14:tracePt t="67320" x="7607300" y="1963738"/>
          <p14:tracePt t="67327" x="7908925" y="2090738"/>
          <p14:tracePt t="67333" x="8228013" y="2246313"/>
          <p14:tracePt t="67340" x="8393113" y="2319338"/>
          <p14:tracePt t="67349" x="8548688" y="2382838"/>
          <p14:tracePt t="67356" x="8685213" y="2438400"/>
          <p14:tracePt t="67362" x="8848725" y="2520950"/>
          <p14:tracePt t="67368" x="8996363" y="2565400"/>
          <p14:tracePt t="67375" x="9077325" y="2574925"/>
          <p14:tracePt t="67383" x="9142413" y="2601913"/>
          <p14:tracePt t="67390" x="9215438" y="2611438"/>
          <p14:tracePt t="67398" x="9259888" y="2620963"/>
          <p14:tracePt t="67403" x="9296400" y="2630488"/>
          <p14:tracePt t="67410" x="9332913" y="2630488"/>
          <p14:tracePt t="67432" x="9351963" y="2630488"/>
          <p14:tracePt t="67460" x="9351963" y="2620963"/>
          <p14:tracePt t="67467" x="9351963" y="2601913"/>
          <p14:tracePt t="67697" x="9561513" y="2601913"/>
          <p14:tracePt t="67705" x="9845675" y="2630488"/>
          <p14:tracePt t="67711" x="10045700" y="2647950"/>
          <p14:tracePt t="67720" x="10174288" y="2657475"/>
          <p14:tracePt t="67724" x="10337800" y="2693988"/>
          <p14:tracePt t="67732" x="10502900" y="2740025"/>
          <p14:tracePt t="67740" x="10658475" y="2767013"/>
          <p14:tracePt t="67747" x="10804525" y="2813050"/>
          <p14:tracePt t="67754" x="10995025" y="2876550"/>
          <p14:tracePt t="67760" x="11160125" y="2930525"/>
          <p14:tracePt t="67767" x="11242675" y="2959100"/>
          <p14:tracePt t="67774" x="11323638" y="3005138"/>
          <p14:tracePt t="67780" x="11415713" y="3041650"/>
          <p14:tracePt t="67788" x="11479213" y="3068638"/>
          <p14:tracePt t="67796" x="11561763" y="3095625"/>
          <p14:tracePt t="67802" x="11607800" y="3114675"/>
          <p14:tracePt t="67809" x="11707813" y="3159125"/>
          <p14:tracePt t="67816" x="11780838" y="3168650"/>
          <p14:tracePt t="67822" x="11863388" y="3195638"/>
          <p14:tracePt t="67830" x="11917363" y="3214688"/>
          <p14:tracePt t="67838" x="11963400" y="3224213"/>
          <p14:tracePt t="67843" x="12072938" y="3232150"/>
          <p14:tracePt t="67850" x="12128500" y="3251200"/>
          <p14:tracePt t="67858" x="12172950" y="3260725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CB614-C5DA-4F06-86D2-664F37C39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EDBED4-4ED8-4918-B752-D6865D314E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14" y="833629"/>
            <a:ext cx="11299571" cy="5190741"/>
          </a:xfr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A2BACFA-F985-4DB5-B364-7076C59566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695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793"/>
    </mc:Choice>
    <mc:Fallback>
      <p:transition spd="slow" advTm="497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01" x="11880850" y="3825875"/>
          <p14:tracePt t="1506" x="11717338" y="3844925"/>
          <p14:tracePt t="1514" x="11544300" y="3871913"/>
          <p14:tracePt t="1520" x="11415713" y="3917950"/>
          <p14:tracePt t="1527" x="11269663" y="3927475"/>
          <p14:tracePt t="1534" x="11141075" y="3927475"/>
          <p14:tracePt t="1541" x="11014075" y="3944938"/>
          <p14:tracePt t="1547" x="10812463" y="3963988"/>
          <p14:tracePt t="1555" x="10612438" y="3963988"/>
          <p14:tracePt t="1562" x="10466388" y="3971925"/>
          <p14:tracePt t="1569" x="10264775" y="3990975"/>
          <p14:tracePt t="1576" x="10101263" y="4008438"/>
          <p14:tracePt t="1582" x="9936163" y="4008438"/>
          <p14:tracePt t="1590" x="9753600" y="4008438"/>
          <p14:tracePt t="1597" x="9525000" y="4000500"/>
          <p14:tracePt t="1605" x="9315450" y="3963988"/>
          <p14:tracePt t="1610" x="9186863" y="3954463"/>
          <p14:tracePt t="1618" x="9077325" y="3927475"/>
          <p14:tracePt t="1625" x="8940800" y="3881438"/>
          <p14:tracePt t="1632" x="8831263" y="3852863"/>
          <p14:tracePt t="1638" x="8675688" y="3808413"/>
          <p14:tracePt t="1645" x="8566150" y="3762375"/>
          <p14:tracePt t="1653" x="8512175" y="3725863"/>
          <p14:tracePt t="1659" x="8456613" y="3698875"/>
          <p14:tracePt t="1666" x="8393113" y="3662363"/>
          <p14:tracePt t="1673" x="8310563" y="3633788"/>
          <p14:tracePt t="1680" x="8247063" y="3616325"/>
          <p14:tracePt t="1687" x="8210550" y="3597275"/>
          <p14:tracePt t="1694" x="8174038" y="3579813"/>
          <p14:tracePt t="1701" x="8147050" y="3570288"/>
          <p14:tracePt t="1708" x="8128000" y="3570288"/>
          <p14:tracePt t="1716" x="8108950" y="3560763"/>
          <p14:tracePt t="1723" x="8091488" y="3560763"/>
          <p14:tracePt t="1729" x="8081963" y="3560763"/>
          <p14:tracePt t="1736" x="8072438" y="3560763"/>
          <p14:tracePt t="1743" x="8072438" y="3552825"/>
          <p14:tracePt t="1778" x="8072438" y="3560763"/>
          <p14:tracePt t="3818" x="7926388" y="3570288"/>
          <p14:tracePt t="3825" x="7753350" y="3570288"/>
          <p14:tracePt t="3833" x="7589838" y="3589338"/>
          <p14:tracePt t="3839" x="7407275" y="3589338"/>
          <p14:tracePt t="3848" x="7242175" y="3597275"/>
          <p14:tracePt t="3853" x="7077075" y="3597275"/>
          <p14:tracePt t="3861" x="6950075" y="3597275"/>
          <p14:tracePt t="3870" x="6821488" y="3597275"/>
          <p14:tracePt t="3873" x="6657975" y="3597275"/>
          <p14:tracePt t="3880" x="6419850" y="3560763"/>
          <p14:tracePt t="3887" x="6237288" y="3516313"/>
          <p14:tracePt t="3895" x="6073775" y="3487738"/>
          <p14:tracePt t="3903" x="5808663" y="3433763"/>
          <p14:tracePt t="3908" x="5561013" y="3397250"/>
          <p14:tracePt t="3916" x="5397500" y="3370263"/>
          <p14:tracePt t="3922" x="5251450" y="3324225"/>
          <p14:tracePt t="3929" x="5095875" y="3297238"/>
          <p14:tracePt t="3936" x="4913313" y="3232150"/>
          <p14:tracePt t="3943" x="4740275" y="3187700"/>
          <p14:tracePt t="3950" x="4575175" y="3141663"/>
          <p14:tracePt t="3957" x="4456113" y="3068638"/>
          <p14:tracePt t="3966" x="4375150" y="3041650"/>
          <p14:tracePt t="3971" x="4283075" y="2986088"/>
          <p14:tracePt t="3978" x="4210050" y="2930525"/>
          <p14:tracePt t="3986" x="4164013" y="2894013"/>
          <p14:tracePt t="3992" x="4100513" y="2840038"/>
          <p14:tracePt t="4000" x="4037013" y="2794000"/>
          <p14:tracePt t="4006" x="3954463" y="2720975"/>
          <p14:tracePt t="4013" x="3881438" y="2657475"/>
          <p14:tracePt t="4020" x="3825875" y="2584450"/>
          <p14:tracePt t="4027" x="3781425" y="2538413"/>
          <p14:tracePt t="4036" x="3725863" y="2474913"/>
          <p14:tracePt t="4040" x="3689350" y="2419350"/>
          <p14:tracePt t="4047" x="3652838" y="2374900"/>
          <p14:tracePt t="4054" x="3635375" y="2328863"/>
          <p14:tracePt t="4062" x="3625850" y="2301875"/>
          <p14:tracePt t="4069" x="3606800" y="2273300"/>
          <p14:tracePt t="4075" x="3606800" y="2228850"/>
          <p14:tracePt t="4082" x="3579813" y="2209800"/>
          <p14:tracePt t="4089" x="3579813" y="2182813"/>
          <p14:tracePt t="4097" x="3570288" y="2155825"/>
          <p14:tracePt t="4103" x="3570288" y="2119313"/>
          <p14:tracePt t="4110" x="3570288" y="2090738"/>
          <p14:tracePt t="4118" x="3570288" y="2073275"/>
          <p14:tracePt t="4125" x="3570288" y="2046288"/>
          <p14:tracePt t="4132" x="3570288" y="2017713"/>
          <p14:tracePt t="4139" x="3570288" y="1990725"/>
          <p14:tracePt t="4145" x="3589338" y="1954213"/>
          <p14:tracePt t="4152" x="3598863" y="1927225"/>
          <p14:tracePt t="4160" x="3606800" y="1908175"/>
          <p14:tracePt t="4169" x="3616325" y="1881188"/>
          <p14:tracePt t="4173" x="3625850" y="1862138"/>
          <p14:tracePt t="4180" x="3635375" y="1825625"/>
          <p14:tracePt t="4188" x="3643313" y="1817688"/>
          <p14:tracePt t="4194" x="3671888" y="1789113"/>
          <p14:tracePt t="4201" x="3689350" y="1771650"/>
          <p14:tracePt t="4207" x="3708400" y="1744663"/>
          <p14:tracePt t="4215" x="3735388" y="1735138"/>
          <p14:tracePt t="4222" x="3781425" y="1698625"/>
          <p14:tracePt t="4229" x="3862388" y="1671638"/>
          <p14:tracePt t="4237" x="3944938" y="1635125"/>
          <p14:tracePt t="4242" x="4054475" y="1589088"/>
          <p14:tracePt t="4250" x="4156075" y="1543050"/>
          <p14:tracePt t="4257" x="4310063" y="1506538"/>
          <p14:tracePt t="4264" x="4492625" y="1452563"/>
          <p14:tracePt t="4270" x="4602163" y="1423988"/>
          <p14:tracePt t="4278" x="4740275" y="1397000"/>
          <p14:tracePt t="4286" x="4849813" y="1397000"/>
          <p14:tracePt t="4292" x="4995863" y="1397000"/>
          <p14:tracePt t="4298" x="5168900" y="1397000"/>
          <p14:tracePt t="4305" x="5334000" y="1397000"/>
          <p14:tracePt t="4313" x="5480050" y="1406525"/>
          <p14:tracePt t="4320" x="5643563" y="1416050"/>
          <p14:tracePt t="4326" x="5872163" y="1433513"/>
          <p14:tracePt t="4336" x="6008688" y="1460500"/>
          <p14:tracePt t="4339" x="6137275" y="1479550"/>
          <p14:tracePt t="4348" x="6283325" y="1506538"/>
          <p14:tracePt t="4354" x="6429375" y="1552575"/>
          <p14:tracePt t="4361" x="6565900" y="1598613"/>
          <p14:tracePt t="4369" x="6630988" y="1625600"/>
          <p14:tracePt t="4374" x="6711950" y="1662113"/>
          <p14:tracePt t="4382" x="6757988" y="1698625"/>
          <p14:tracePt t="4389" x="6840538" y="1771650"/>
          <p14:tracePt t="4396" x="6886575" y="1817688"/>
          <p14:tracePt t="4403" x="6959600" y="1871663"/>
          <p14:tracePt t="4410" x="6996113" y="1935163"/>
          <p14:tracePt t="4419" x="7013575" y="1981200"/>
          <p14:tracePt t="4423" x="7050088" y="2000250"/>
          <p14:tracePt t="4430" x="7086600" y="2073275"/>
          <p14:tracePt t="4438" x="7105650" y="2100263"/>
          <p14:tracePt t="4444" x="7113588" y="2163763"/>
          <p14:tracePt t="4452" x="7123113" y="2200275"/>
          <p14:tracePt t="4458" x="7132638" y="2246313"/>
          <p14:tracePt t="4465" x="7132638" y="2282825"/>
          <p14:tracePt t="4472" x="7132638" y="2338388"/>
          <p14:tracePt t="4479" x="7132638" y="2355850"/>
          <p14:tracePt t="4486" x="7132638" y="2392363"/>
          <p14:tracePt t="4492" x="7123113" y="2411413"/>
          <p14:tracePt t="4499" x="7123113" y="2438400"/>
          <p14:tracePt t="4508" x="7105650" y="2465388"/>
          <p14:tracePt t="4514" x="7096125" y="2484438"/>
          <p14:tracePt t="4521" x="7077075" y="2547938"/>
          <p14:tracePt t="4527" x="7023100" y="2593975"/>
          <p14:tracePt t="4535" x="6986588" y="2657475"/>
          <p14:tracePt t="4542" x="6950075" y="2703513"/>
          <p14:tracePt t="4549" x="6904038" y="2757488"/>
          <p14:tracePt t="4556" x="6850063" y="2820988"/>
          <p14:tracePt t="4562" x="6794500" y="2867025"/>
          <p14:tracePt t="4569" x="6711950" y="2959100"/>
          <p14:tracePt t="4576" x="6611938" y="3041650"/>
          <p14:tracePt t="4586" x="6511925" y="3114675"/>
          <p14:tracePt t="4590" x="6329363" y="3224213"/>
          <p14:tracePt t="4597" x="6164263" y="3305175"/>
          <p14:tracePt t="4605" x="5991225" y="3378200"/>
          <p14:tracePt t="4611" x="5826125" y="3460750"/>
          <p14:tracePt t="4619" x="5626100" y="3543300"/>
          <p14:tracePt t="4625" x="5434013" y="3606800"/>
          <p14:tracePt t="4631" x="5268913" y="3652838"/>
          <p14:tracePt t="4640" x="5105400" y="3698875"/>
          <p14:tracePt t="4648" x="4986338" y="3735388"/>
          <p14:tracePt t="4654" x="4821238" y="3771900"/>
          <p14:tracePt t="4659" x="4657725" y="3798888"/>
          <p14:tracePt t="4669" x="4484688" y="3825875"/>
          <p14:tracePt t="4674" x="4375150" y="3825875"/>
          <p14:tracePt t="4681" x="4192588" y="3844925"/>
          <p14:tracePt t="4688" x="4064000" y="3844925"/>
          <p14:tracePt t="4694" x="3898900" y="3835400"/>
          <p14:tracePt t="4702" x="3716338" y="3825875"/>
          <p14:tracePt t="4709" x="3606800" y="3808413"/>
          <p14:tracePt t="4715" x="3497263" y="3779838"/>
          <p14:tracePt t="4722" x="3360738" y="3735388"/>
          <p14:tracePt t="4729" x="3270250" y="3698875"/>
          <p14:tracePt t="4738" x="3232150" y="3670300"/>
          <p14:tracePt t="4743" x="3187700" y="3652838"/>
          <p14:tracePt t="4750" x="3122613" y="3589338"/>
          <p14:tracePt t="4758" x="3095625" y="3552825"/>
          <p14:tracePt t="4764" x="3041650" y="3516313"/>
          <p14:tracePt t="4772" x="2995613" y="3479800"/>
          <p14:tracePt t="4778" x="2949575" y="3433763"/>
          <p14:tracePt t="4786" x="2913063" y="3387725"/>
          <p14:tracePt t="4791" x="2876550" y="3333750"/>
          <p14:tracePt t="4799" x="2840038" y="3305175"/>
          <p14:tracePt t="4807" x="2803525" y="3205163"/>
          <p14:tracePt t="4812" x="2713038" y="3105150"/>
          <p14:tracePt t="4819" x="2640013" y="2986088"/>
          <p14:tracePt t="4828" x="2566988" y="2886075"/>
          <p14:tracePt t="4835" x="2530475" y="2803525"/>
          <p14:tracePt t="4840" x="2493963" y="2757488"/>
          <p14:tracePt t="4847" x="2438400" y="2693988"/>
          <p14:tracePt t="4854" x="2411413" y="2630488"/>
          <p14:tracePt t="4862" x="2392363" y="2611438"/>
          <p14:tracePt t="4869" x="2374900" y="2565400"/>
          <p14:tracePt t="4875" x="2365375" y="2538413"/>
          <p14:tracePt t="4882" x="2338388" y="2492375"/>
          <p14:tracePt t="4889" x="2328863" y="2465388"/>
          <p14:tracePt t="4896" x="2328863" y="2447925"/>
          <p14:tracePt t="4904" x="2319338" y="2419350"/>
          <p14:tracePt t="4910" x="2319338" y="2401888"/>
          <p14:tracePt t="4919" x="2319338" y="2374900"/>
          <p14:tracePt t="4924" x="2319338" y="2355850"/>
          <p14:tracePt t="4931" x="2319338" y="2338388"/>
          <p14:tracePt t="4938" x="2319338" y="2319338"/>
          <p14:tracePt t="4945" x="2328863" y="2301875"/>
          <p14:tracePt t="4953" x="2328863" y="2292350"/>
          <p14:tracePt t="4959" x="2338388" y="2282825"/>
          <p14:tracePt t="4966" x="2338388" y="2265363"/>
          <p14:tracePt t="4973" x="2346325" y="2246313"/>
          <p14:tracePt t="4979" x="2355850" y="2236788"/>
          <p14:tracePt t="4989" x="2374900" y="2228850"/>
          <p14:tracePt t="4994" x="2374900" y="2219325"/>
          <p14:tracePt t="5008" x="2411413" y="2182813"/>
          <p14:tracePt t="5014" x="2428875" y="2173288"/>
          <p14:tracePt t="5022" x="2447925" y="2155825"/>
          <p14:tracePt t="5028" x="2493963" y="2146300"/>
          <p14:tracePt t="5036" x="2538413" y="2127250"/>
          <p14:tracePt t="5042" x="2611438" y="2100263"/>
          <p14:tracePt t="5050" x="2730500" y="2054225"/>
          <p14:tracePt t="5057" x="2859088" y="2027238"/>
          <p14:tracePt t="5063" x="3078163" y="1954213"/>
          <p14:tracePt t="5070" x="3351213" y="1935163"/>
          <p14:tracePt t="5078" x="3562350" y="1908175"/>
          <p14:tracePt t="5085" x="3708400" y="1881188"/>
          <p14:tracePt t="5091" x="3835400" y="1862138"/>
          <p14:tracePt t="5098" x="4000500" y="1844675"/>
          <p14:tracePt t="5105" x="4164013" y="1844675"/>
          <p14:tracePt t="5111" x="4292600" y="1844675"/>
          <p14:tracePt t="5119" x="4419600" y="1854200"/>
          <p14:tracePt t="5127" x="4565650" y="1854200"/>
          <p14:tracePt t="5132" x="4694238" y="1871663"/>
          <p14:tracePt t="5139" x="4813300" y="1898650"/>
          <p14:tracePt t="5148" x="4940300" y="1927225"/>
          <p14:tracePt t="5154" x="5095875" y="1973263"/>
          <p14:tracePt t="5160" x="5187950" y="2009775"/>
          <p14:tracePt t="5168" x="5287963" y="2073275"/>
          <p14:tracePt t="5174" x="5370513" y="2127250"/>
          <p14:tracePt t="5182" x="5443538" y="2192338"/>
          <p14:tracePt t="5189" x="5470525" y="2209800"/>
          <p14:tracePt t="5196" x="5497513" y="2246313"/>
          <p14:tracePt t="5202" x="5524500" y="2292350"/>
          <p14:tracePt t="5209" x="5561013" y="2355850"/>
          <p14:tracePt t="5219" x="5570538" y="2392363"/>
          <p14:tracePt t="5225" x="5570538" y="2411413"/>
          <p14:tracePt t="5230" x="5580063" y="2428875"/>
          <p14:tracePt t="5238" x="5580063" y="2465388"/>
          <p14:tracePt t="5244" x="5580063" y="2492375"/>
          <p14:tracePt t="5252" x="5580063" y="2511425"/>
          <p14:tracePt t="5258" x="5580063" y="2538413"/>
          <p14:tracePt t="5265" x="5570538" y="2547938"/>
          <p14:tracePt t="5272" x="5561013" y="2574925"/>
          <p14:tracePt t="5279" x="5561013" y="2593975"/>
          <p14:tracePt t="5286" x="5543550" y="2611438"/>
          <p14:tracePt t="5293" x="5516563" y="2638425"/>
          <p14:tracePt t="5302" x="5480050" y="2684463"/>
          <p14:tracePt t="5309" x="5424488" y="2757488"/>
          <p14:tracePt t="5314" x="5378450" y="2794000"/>
          <p14:tracePt t="5321" x="5334000" y="2820988"/>
          <p14:tracePt t="5328" x="5214938" y="2903538"/>
          <p14:tracePt t="5336" x="5151438" y="2922588"/>
          <p14:tracePt t="5342" x="5049838" y="2976563"/>
          <p14:tracePt t="5349" x="4932363" y="3022600"/>
          <p14:tracePt t="5356" x="4821238" y="3041650"/>
          <p14:tracePt t="5364" x="4675188" y="3068638"/>
          <p14:tracePt t="5369" x="4529138" y="3068638"/>
          <p14:tracePt t="5377" x="4402138" y="3059113"/>
          <p14:tracePt t="5386" x="4292600" y="3049588"/>
          <p14:tracePt t="5390" x="4192588" y="3032125"/>
          <p14:tracePt t="5398" x="4027488" y="2986088"/>
          <p14:tracePt t="5404" x="3854450" y="2894013"/>
          <p14:tracePt t="5412" x="3752850" y="2849563"/>
          <p14:tracePt t="5419" x="3652838" y="2784475"/>
          <p14:tracePt t="5425" x="3552825" y="2693988"/>
          <p14:tracePt t="5433" x="3433763" y="2584450"/>
          <p14:tracePt t="5439" x="3360738" y="2501900"/>
          <p14:tracePt t="5449" x="3324225" y="2419350"/>
          <p14:tracePt t="5453" x="3270250" y="2328863"/>
          <p14:tracePt t="5461" x="3195638" y="2209800"/>
          <p14:tracePt t="5469" x="3151188" y="2090738"/>
          <p14:tracePt t="5474" x="3105150" y="1973263"/>
          <p14:tracePt t="5482" x="3078163" y="1917700"/>
          <p14:tracePt t="5489" x="3059113" y="1854200"/>
          <p14:tracePt t="5495" x="3041650" y="1771650"/>
          <p14:tracePt t="5502" x="3032125" y="1716088"/>
          <p14:tracePt t="5509" x="3032125" y="1698625"/>
          <p14:tracePt t="5517" x="3032125" y="1671638"/>
          <p14:tracePt t="5522" x="3032125" y="1643063"/>
          <p14:tracePt t="5529" x="3032125" y="1606550"/>
          <p14:tracePt t="5545" x="3041650" y="1589088"/>
          <p14:tracePt t="5552" x="3041650" y="1570038"/>
          <p14:tracePt t="5558" x="3059113" y="1562100"/>
          <p14:tracePt t="5564" x="3059113" y="1543050"/>
          <p14:tracePt t="5572" x="3078163" y="1533525"/>
          <p14:tracePt t="5579" x="3086100" y="1525588"/>
          <p14:tracePt t="5585" x="3105150" y="1516063"/>
          <p14:tracePt t="5592" x="3122613" y="1497013"/>
          <p14:tracePt t="5600" x="3132138" y="1489075"/>
          <p14:tracePt t="5606" x="3141663" y="1479550"/>
          <p14:tracePt t="5614" x="3178175" y="1470025"/>
          <p14:tracePt t="5621" x="3214688" y="1460500"/>
          <p14:tracePt t="5628" x="3260725" y="1433513"/>
          <p14:tracePt t="5635" x="3297238" y="1416050"/>
          <p14:tracePt t="5641" x="3351213" y="1406525"/>
          <p14:tracePt t="5648" x="3387725" y="1397000"/>
          <p14:tracePt t="5655" x="3433763" y="1387475"/>
          <p14:tracePt t="5662" x="3460750" y="1370013"/>
          <p14:tracePt t="5669" x="3506788" y="1360488"/>
          <p14:tracePt t="5676" x="3525838" y="1350963"/>
          <p14:tracePt t="5686" x="3552825" y="1350963"/>
          <p14:tracePt t="5689" x="3562350" y="1343025"/>
          <p14:tracePt t="5697" x="3579813" y="1343025"/>
          <p14:tracePt t="5704" x="3589338" y="1343025"/>
          <p14:tracePt t="5710" x="3598863" y="1343025"/>
          <p14:tracePt t="5724" x="3606800" y="1343025"/>
          <p14:tracePt t="5738" x="3616325" y="1350963"/>
          <p14:tracePt t="5745" x="3616325" y="1360488"/>
          <p14:tracePt t="5752" x="3625850" y="1370013"/>
          <p14:tracePt t="5769" x="3625850" y="1379538"/>
          <p14:tracePt t="6420" x="3562350" y="1397000"/>
          <p14:tracePt t="6425" x="3479800" y="1443038"/>
          <p14:tracePt t="6432" x="3333750" y="1479550"/>
          <p14:tracePt t="6438" x="3214688" y="1497013"/>
          <p14:tracePt t="6446" x="3141663" y="1525588"/>
          <p14:tracePt t="6453" x="2968625" y="1570038"/>
          <p14:tracePt t="6459" x="2840038" y="1579563"/>
          <p14:tracePt t="6467" x="2713038" y="1598613"/>
          <p14:tracePt t="6474" x="2620963" y="1625600"/>
          <p14:tracePt t="6481" x="2501900" y="1643063"/>
          <p14:tracePt t="6488" x="2392363" y="1652588"/>
          <p14:tracePt t="6494" x="2301875" y="1679575"/>
          <p14:tracePt t="6502" x="2182813" y="1679575"/>
          <p14:tracePt t="6508" x="2090738" y="1698625"/>
          <p14:tracePt t="6517" x="2017713" y="1708150"/>
          <p14:tracePt t="6522" x="1944688" y="1708150"/>
          <p14:tracePt t="6529" x="1854200" y="1708150"/>
          <p14:tracePt t="6536" x="1790700" y="1708150"/>
          <p14:tracePt t="6543" x="1754188" y="1708150"/>
          <p14:tracePt t="6551" x="1698625" y="1708150"/>
          <p14:tracePt t="6558" x="1606550" y="1698625"/>
          <p14:tracePt t="6564" x="1525588" y="1689100"/>
          <p14:tracePt t="6571" x="1479550" y="1679575"/>
          <p14:tracePt t="6578" x="1443038" y="1671638"/>
          <p14:tracePt t="6586" x="1397000" y="1662113"/>
          <p14:tracePt t="6591" x="1360488" y="1643063"/>
          <p14:tracePt t="6600" x="1314450" y="1635125"/>
          <p14:tracePt t="6607" x="1287463" y="1625600"/>
          <p14:tracePt t="6614" x="1250950" y="1616075"/>
          <p14:tracePt t="6621" x="1223963" y="1616075"/>
          <p14:tracePt t="6627" x="1196975" y="1606550"/>
          <p14:tracePt t="6633" x="1168400" y="1606550"/>
          <p14:tracePt t="6641" x="1131888" y="1589088"/>
          <p14:tracePt t="6648" x="1114425" y="1589088"/>
          <p14:tracePt t="6655" x="1095375" y="1589088"/>
          <p14:tracePt t="6662" x="1068388" y="1589088"/>
          <p14:tracePt t="6669" x="1058863" y="1579563"/>
          <p14:tracePt t="6683" x="1031875" y="1579563"/>
          <p14:tracePt t="6690" x="1022350" y="1570038"/>
          <p14:tracePt t="6698" x="1014413" y="1570038"/>
          <p14:tracePt t="6703" x="995363" y="1562100"/>
          <p14:tracePt t="6711" x="977900" y="1562100"/>
          <p14:tracePt t="6718" x="968375" y="1552575"/>
          <p14:tracePt t="6725" x="958850" y="1543050"/>
          <p14:tracePt t="6738" x="949325" y="1533525"/>
          <p14:tracePt t="6747" x="941388" y="1525588"/>
          <p14:tracePt t="6752" x="931863" y="1525588"/>
          <p14:tracePt t="6759" x="922338" y="1516063"/>
          <p14:tracePt t="6768" x="912813" y="1506538"/>
          <p14:tracePt t="6788" x="904875" y="1489075"/>
          <p14:tracePt t="6809" x="895350" y="1489075"/>
          <p14:tracePt t="6821" x="895350" y="1479550"/>
          <p14:tracePt t="6844" x="885825" y="1479550"/>
          <p14:tracePt t="7437" x="868363" y="1416050"/>
          <p14:tracePt t="7442" x="822325" y="1296988"/>
          <p14:tracePt t="7450" x="803275" y="1223963"/>
          <p14:tracePt t="7456" x="776288" y="1123950"/>
          <p14:tracePt t="7463" x="776288" y="1050925"/>
          <p14:tracePt t="7469" x="766763" y="976313"/>
          <p14:tracePt t="7478" x="757238" y="912813"/>
          <p14:tracePt t="7484" x="757238" y="858838"/>
          <p14:tracePt t="7492" x="757238" y="830263"/>
          <p14:tracePt t="7498" x="757238" y="785813"/>
          <p14:tracePt t="7504" x="757238" y="757238"/>
          <p14:tracePt t="7512" x="757238" y="739775"/>
          <p14:tracePt t="7519" x="766763" y="730250"/>
          <p14:tracePt t="7528" x="776288" y="703263"/>
          <p14:tracePt t="7533" x="793750" y="676275"/>
          <p14:tracePt t="7540" x="793750" y="657225"/>
          <p14:tracePt t="7547" x="803275" y="647700"/>
          <p14:tracePt t="7554" x="822325" y="630238"/>
          <p14:tracePt t="7560" x="839788" y="611188"/>
          <p14:tracePt t="7567" x="839788" y="603250"/>
          <p14:tracePt t="7575" x="858838" y="584200"/>
          <p14:tracePt t="7580" x="885825" y="566738"/>
          <p14:tracePt t="7589" x="904875" y="557213"/>
          <p14:tracePt t="7595" x="922338" y="547688"/>
          <p14:tracePt t="7602" x="949325" y="530225"/>
          <p14:tracePt t="7608" x="985838" y="530225"/>
          <p14:tracePt t="7615" x="1022350" y="501650"/>
          <p14:tracePt t="7624" x="1058863" y="501650"/>
          <p14:tracePt t="7630" x="1123950" y="493713"/>
          <p14:tracePt t="7637" x="1223963" y="474663"/>
          <p14:tracePt t="7644" x="1296988" y="484188"/>
          <p14:tracePt t="7651" x="1343025" y="484188"/>
          <p14:tracePt t="7658" x="1370013" y="484188"/>
          <p14:tracePt t="7666" x="1423988" y="493713"/>
          <p14:tracePt t="7672" x="1489075" y="501650"/>
          <p14:tracePt t="7678" x="1533525" y="538163"/>
          <p14:tracePt t="7686" x="1562100" y="557213"/>
          <p14:tracePt t="7693" x="1598613" y="584200"/>
          <p14:tracePt t="7699" x="1644650" y="630238"/>
          <p14:tracePt t="7706" x="1681163" y="676275"/>
          <p14:tracePt t="7713" x="1698625" y="703263"/>
          <p14:tracePt t="7720" x="1717675" y="739775"/>
          <p14:tracePt t="7728" x="1754188" y="812800"/>
          <p14:tracePt t="7735" x="1798638" y="895350"/>
          <p14:tracePt t="7741" x="1808163" y="968375"/>
          <p14:tracePt t="7750" x="1817688" y="1031875"/>
          <p14:tracePt t="7755" x="1835150" y="1087438"/>
          <p14:tracePt t="7762" x="1844675" y="1214438"/>
          <p14:tracePt t="7769" x="1844675" y="1287463"/>
          <p14:tracePt t="7776" x="1844675" y="1333500"/>
          <p14:tracePt t="7784" x="1844675" y="1360488"/>
          <p14:tracePt t="7790" x="1835150" y="1406525"/>
          <p14:tracePt t="7797" x="1808163" y="1452563"/>
          <p14:tracePt t="7804" x="1808163" y="1479550"/>
          <p14:tracePt t="7812" x="1790700" y="1489075"/>
          <p14:tracePt t="7819" x="1781175" y="1516063"/>
          <p14:tracePt t="7825" x="1762125" y="1525588"/>
          <p14:tracePt t="7832" x="1735138" y="1562100"/>
          <p14:tracePt t="7838" x="1708150" y="1589088"/>
          <p14:tracePt t="7845" x="1681163" y="1606550"/>
          <p14:tracePt t="7853" x="1652588" y="1635125"/>
          <p14:tracePt t="7861" x="1616075" y="1652588"/>
          <p14:tracePt t="7867" x="1562100" y="1689100"/>
          <p14:tracePt t="7873" x="1497013" y="1708150"/>
          <p14:tracePt t="7881" x="1433513" y="1735138"/>
          <p14:tracePt t="7888" x="1379538" y="1744663"/>
          <p14:tracePt t="7902" x="1260475" y="1762125"/>
          <p14:tracePt t="7908" x="1204913" y="1762125"/>
          <p14:tracePt t="7917" x="1160463" y="1762125"/>
          <p14:tracePt t="7923" x="1141413" y="1752600"/>
          <p14:tracePt t="7929" x="1123950" y="1744663"/>
          <p14:tracePt t="7936" x="1068388" y="1716088"/>
          <p14:tracePt t="7943" x="1022350" y="1708150"/>
          <p14:tracePt t="7950" x="1004888" y="1689100"/>
          <p14:tracePt t="7958" x="977900" y="1662113"/>
          <p14:tracePt t="7965" x="958850" y="1643063"/>
          <p14:tracePt t="7970" x="941388" y="1635125"/>
          <p14:tracePt t="7978" x="912813" y="1616075"/>
          <p14:tracePt t="7985" x="895350" y="1589088"/>
          <p14:tracePt t="7992" x="885825" y="1570038"/>
          <p14:tracePt t="8000" x="868363" y="1533525"/>
          <p14:tracePt t="8005" x="849313" y="1516063"/>
          <p14:tracePt t="8016" x="839788" y="1489075"/>
          <p14:tracePt t="8019" x="831850" y="1460500"/>
          <p14:tracePt t="8028" x="812800" y="1416050"/>
          <p14:tracePt t="8033" x="803275" y="1360488"/>
          <p14:tracePt t="8040" x="803275" y="1314450"/>
          <p14:tracePt t="8049" x="803275" y="1287463"/>
          <p14:tracePt t="8054" x="803275" y="1241425"/>
          <p14:tracePt t="8061" x="803275" y="1204913"/>
          <p14:tracePt t="8068" x="803275" y="1160463"/>
          <p14:tracePt t="8075" x="803275" y="1131888"/>
          <p14:tracePt t="8083" x="812800" y="1104900"/>
          <p14:tracePt t="8089" x="831850" y="1058863"/>
          <p14:tracePt t="8096" x="839788" y="1041400"/>
          <p14:tracePt t="8103" x="849313" y="1014413"/>
          <p14:tracePt t="8110" x="868363" y="995363"/>
          <p14:tracePt t="8118" x="876300" y="976313"/>
          <p14:tracePt t="8123" x="885825" y="958850"/>
          <p14:tracePt t="8130" x="904875" y="931863"/>
          <p14:tracePt t="8138" x="912813" y="931863"/>
          <p14:tracePt t="8145" x="931863" y="912813"/>
          <p14:tracePt t="8151" x="968375" y="903288"/>
          <p14:tracePt t="8158" x="1014413" y="876300"/>
          <p14:tracePt t="8165" x="1077913" y="876300"/>
          <p14:tracePt t="8173" x="1131888" y="866775"/>
          <p14:tracePt t="8179" x="1196975" y="849313"/>
          <p14:tracePt t="8186" x="1270000" y="849313"/>
          <p14:tracePt t="8193" x="1323975" y="866775"/>
          <p14:tracePt t="8200" x="1423988" y="866775"/>
          <p14:tracePt t="8207" x="1479550" y="895350"/>
          <p14:tracePt t="8215" x="1562100" y="922338"/>
          <p14:tracePt t="8221" x="1589088" y="931863"/>
          <p14:tracePt t="8228" x="1652588" y="976313"/>
          <p14:tracePt t="8235" x="1717675" y="1014413"/>
          <p14:tracePt t="8242" x="1735138" y="1050925"/>
          <p14:tracePt t="8249" x="1754188" y="1077913"/>
          <p14:tracePt t="8256" x="1790700" y="1114425"/>
          <p14:tracePt t="8262" x="1808163" y="1150938"/>
          <p14:tracePt t="8270" x="1835150" y="1196975"/>
          <p14:tracePt t="8278" x="1854200" y="1241425"/>
          <p14:tracePt t="8285" x="1854200" y="1277938"/>
          <p14:tracePt t="8290" x="1863725" y="1306513"/>
          <p14:tracePt t="8299" x="1863725" y="1323975"/>
          <p14:tracePt t="8304" x="1863725" y="1350963"/>
          <p14:tracePt t="8312" x="1863725" y="1379538"/>
          <p14:tracePt t="8319" x="1854200" y="1397000"/>
          <p14:tracePt t="8325" x="1844675" y="1433513"/>
          <p14:tracePt t="8333" x="1835150" y="1460500"/>
          <p14:tracePt t="8339" x="1817688" y="1506538"/>
          <p14:tracePt t="8349" x="1781175" y="1525588"/>
          <p14:tracePt t="8354" x="1754188" y="1570038"/>
          <p14:tracePt t="8360" x="1708150" y="1589088"/>
          <p14:tracePt t="8367" x="1671638" y="1616075"/>
          <p14:tracePt t="8374" x="1625600" y="1635125"/>
          <p14:tracePt t="8382" x="1570038" y="1662113"/>
          <p14:tracePt t="8388" x="1489075" y="1689100"/>
          <p14:tracePt t="8395" x="1379538" y="1716088"/>
          <p14:tracePt t="8402" x="1260475" y="1725613"/>
          <p14:tracePt t="8409" x="1204913" y="1725613"/>
          <p14:tracePt t="8417" x="1150938" y="1725613"/>
          <p14:tracePt t="8423" x="1077913" y="1725613"/>
          <p14:tracePt t="8429" x="995363" y="1708150"/>
          <p14:tracePt t="8438" x="941388" y="1698625"/>
          <p14:tracePt t="8444" x="895350" y="1689100"/>
          <p14:tracePt t="8451" x="849313" y="1679575"/>
          <p14:tracePt t="8458" x="831850" y="1662113"/>
          <p14:tracePt t="8465" x="812800" y="1635125"/>
          <p14:tracePt t="8472" x="793750" y="1625600"/>
          <p14:tracePt t="8479" x="749300" y="1598613"/>
          <p14:tracePt t="8486" x="730250" y="1579563"/>
          <p14:tracePt t="8492" x="720725" y="1562100"/>
          <p14:tracePt t="8499" x="703263" y="1516063"/>
          <p14:tracePt t="8508" x="684213" y="1479550"/>
          <p14:tracePt t="8513" x="676275" y="1443038"/>
          <p14:tracePt t="8520" x="676275" y="1397000"/>
          <p14:tracePt t="8527" x="666750" y="1360488"/>
          <p14:tracePt t="8535" x="666750" y="1333500"/>
          <p14:tracePt t="8541" x="666750" y="1287463"/>
          <p14:tracePt t="8548" x="666750" y="1233488"/>
          <p14:tracePt t="8555" x="684213" y="1187450"/>
          <p14:tracePt t="8562" x="703263" y="1131888"/>
          <p14:tracePt t="8569" x="712788" y="1095375"/>
          <p14:tracePt t="8576" x="739775" y="1050925"/>
          <p14:tracePt t="8583" x="776288" y="1004888"/>
          <p14:tracePt t="8590" x="793750" y="958850"/>
          <p14:tracePt t="8599" x="849313" y="912813"/>
          <p14:tracePt t="8604" x="868363" y="849313"/>
          <p14:tracePt t="8610" x="912813" y="830263"/>
          <p14:tracePt t="8618" x="968375" y="776288"/>
          <p14:tracePt t="8624" x="1050925" y="720725"/>
          <p14:tracePt t="8633" x="1095375" y="703263"/>
          <p14:tracePt t="8638" x="1168400" y="676275"/>
          <p14:tracePt t="8645" x="1270000" y="647700"/>
          <p14:tracePt t="8652" x="1323975" y="630238"/>
          <p14:tracePt t="8659" x="1387475" y="611188"/>
          <p14:tracePt t="8668" x="1416050" y="611188"/>
          <p14:tracePt t="8673" x="1460500" y="611188"/>
          <p14:tracePt t="8682" x="1489075" y="611188"/>
          <p14:tracePt t="8687" x="1516063" y="611188"/>
          <p14:tracePt t="8694" x="1533525" y="620713"/>
          <p14:tracePt t="8702" x="1570038" y="630238"/>
          <p14:tracePt t="8708" x="1589088" y="647700"/>
          <p14:tracePt t="8715" x="1616075" y="666750"/>
          <p14:tracePt t="8722" x="1652588" y="693738"/>
          <p14:tracePt t="8729" x="1662113" y="712788"/>
          <p14:tracePt t="8737" x="1689100" y="730250"/>
          <p14:tracePt t="8742" x="1708150" y="749300"/>
          <p14:tracePt t="8750" x="1717675" y="776288"/>
          <p14:tracePt t="8758" x="1735138" y="793750"/>
          <p14:tracePt t="8765" x="1744663" y="830263"/>
          <p14:tracePt t="8771" x="1754188" y="858838"/>
          <p14:tracePt t="8778" x="1781175" y="885825"/>
          <p14:tracePt t="8785" x="1781175" y="922338"/>
          <p14:tracePt t="8791" x="1781175" y="939800"/>
          <p14:tracePt t="8799" x="1790700" y="976313"/>
          <p14:tracePt t="8805" x="1790700" y="1004888"/>
          <p14:tracePt t="8812" x="1798638" y="1068388"/>
          <p14:tracePt t="8819" x="1798638" y="1104900"/>
          <p14:tracePt t="8826" x="1798638" y="1123950"/>
          <p14:tracePt t="8834" x="1790700" y="1160463"/>
          <p14:tracePt t="8840" x="1790700" y="1196975"/>
          <p14:tracePt t="8847" x="1790700" y="1214438"/>
          <p14:tracePt t="8854" x="1762125" y="1241425"/>
          <p14:tracePt t="8861" x="1744663" y="1277938"/>
          <p14:tracePt t="8868" x="1744663" y="1287463"/>
          <p14:tracePt t="8875" x="1725613" y="1323975"/>
          <p14:tracePt t="8882" x="1708150" y="1333500"/>
          <p14:tracePt t="8889" x="1681163" y="1350963"/>
          <p14:tracePt t="8897" x="1662113" y="1370013"/>
          <p14:tracePt t="8903" x="1616075" y="1397000"/>
          <p14:tracePt t="8910" x="1570038" y="1416050"/>
          <p14:tracePt t="8918" x="1525588" y="1423988"/>
          <p14:tracePt t="8924" x="1497013" y="1423988"/>
          <p14:tracePt t="8931" x="1470025" y="1433513"/>
          <p14:tracePt t="8938" x="1423988" y="1433513"/>
          <p14:tracePt t="8944" x="1387475" y="1433513"/>
          <p14:tracePt t="8951" x="1350963" y="1433513"/>
          <p14:tracePt t="8959" x="1333500" y="1423988"/>
          <p14:tracePt t="8966" x="1314450" y="1416050"/>
          <p14:tracePt t="8972" x="1277938" y="1397000"/>
          <p14:tracePt t="8979" x="1250950" y="1379538"/>
          <p14:tracePt t="8988" x="1233488" y="1370013"/>
          <p14:tracePt t="9001" x="1196975" y="1323975"/>
          <p14:tracePt t="9007" x="1177925" y="1306513"/>
          <p14:tracePt t="9015" x="1160463" y="1296988"/>
          <p14:tracePt t="9021" x="1150938" y="1277938"/>
          <p14:tracePt t="9028" x="1141413" y="1270000"/>
          <p14:tracePt t="9036" x="1123950" y="1241425"/>
          <p14:tracePt t="9042" x="1114425" y="1223963"/>
          <p14:tracePt t="9049" x="1104900" y="1214438"/>
          <p14:tracePt t="9056" x="1095375" y="1196975"/>
          <p14:tracePt t="9064" x="1087438" y="1177925"/>
          <p14:tracePt t="9070" x="1087438" y="1150938"/>
          <p14:tracePt t="9078" x="1077913" y="1131888"/>
          <p14:tracePt t="9084" x="1077913" y="1123950"/>
          <p14:tracePt t="9091" x="1068388" y="1095375"/>
          <p14:tracePt t="9098" x="1068388" y="1077913"/>
          <p14:tracePt t="9104" x="1068388" y="1068388"/>
          <p14:tracePt t="9111" x="1068388" y="1041400"/>
          <p14:tracePt t="9126" x="1068388" y="1022350"/>
          <p14:tracePt t="9133" x="1077913" y="1004888"/>
          <p14:tracePt t="9139" x="1077913" y="995363"/>
          <p14:tracePt t="9146" x="1087438" y="976313"/>
          <p14:tracePt t="9153" x="1087438" y="958850"/>
          <p14:tracePt t="9161" x="1095375" y="958850"/>
          <p14:tracePt t="9167" x="1095375" y="939800"/>
          <p14:tracePt t="9174" x="1114425" y="931863"/>
          <p14:tracePt t="9181" x="1123950" y="922338"/>
          <p14:tracePt t="9195" x="1131888" y="912813"/>
          <p14:tracePt t="9202" x="1141413" y="903288"/>
          <p14:tracePt t="9209" x="1141413" y="895350"/>
          <p14:tracePt t="9224" x="1150938" y="895350"/>
          <p14:tracePt t="9232" x="1160463" y="876300"/>
          <p14:tracePt t="9259" x="1168400" y="866775"/>
          <p14:tracePt t="9272" x="1177925" y="866775"/>
          <p14:tracePt t="9279" x="1177925" y="858838"/>
          <p14:tracePt t="9293" x="1187450" y="858838"/>
          <p14:tracePt t="9454" x="1196975" y="858838"/>
          <p14:tracePt t="9473" x="1204913" y="858838"/>
          <p14:tracePt t="9488" x="1214438" y="858838"/>
          <p14:tracePt t="9516" x="1223963" y="858838"/>
          <p14:tracePt t="9522" x="1233488" y="858838"/>
          <p14:tracePt t="9530" x="1241425" y="858838"/>
          <p14:tracePt t="9536" x="1250950" y="858838"/>
          <p14:tracePt t="9544" x="1260475" y="858838"/>
          <p14:tracePt t="9550" x="1270000" y="858838"/>
          <p14:tracePt t="9557" x="1277938" y="858838"/>
          <p14:tracePt t="9564" x="1287463" y="858838"/>
          <p14:tracePt t="9571" x="1306513" y="858838"/>
          <p14:tracePt t="9579" x="1333500" y="858838"/>
          <p14:tracePt t="9585" x="1360488" y="858838"/>
          <p14:tracePt t="9593" x="1397000" y="858838"/>
          <p14:tracePt t="9598" x="1423988" y="858838"/>
          <p14:tracePt t="9606" x="1452563" y="858838"/>
          <p14:tracePt t="9614" x="1470025" y="858838"/>
          <p14:tracePt t="9620" x="1516063" y="858838"/>
          <p14:tracePt t="9627" x="1525588" y="858838"/>
          <p14:tracePt t="9633" x="1570038" y="858838"/>
          <p14:tracePt t="9640" x="1598613" y="858838"/>
          <p14:tracePt t="9648" x="1644650" y="858838"/>
          <p14:tracePt t="9656" x="1708150" y="858838"/>
          <p14:tracePt t="9662" x="1754188" y="858838"/>
          <p14:tracePt t="9669" x="1835150" y="858838"/>
          <p14:tracePt t="9675" x="1900238" y="866775"/>
          <p14:tracePt t="9684" x="1954213" y="866775"/>
          <p14:tracePt t="9690" x="2027238" y="866775"/>
          <p14:tracePt t="9697" x="2090738" y="885825"/>
          <p14:tracePt t="9704" x="2127250" y="885825"/>
          <p14:tracePt t="9710" x="2163763" y="885825"/>
          <p14:tracePt t="9717" x="2192338" y="903288"/>
          <p14:tracePt t="9725" x="2246313" y="912813"/>
          <p14:tracePt t="9731" x="2282825" y="922338"/>
          <p14:tracePt t="9738" x="2282825" y="931863"/>
          <p14:tracePt t="9746" x="2309813" y="931863"/>
          <p14:tracePt t="9753" x="2328863" y="949325"/>
          <p14:tracePt t="9759" x="2346325" y="949325"/>
          <p14:tracePt t="9766" x="2374900" y="976313"/>
          <p14:tracePt t="9774" x="2392363" y="1004888"/>
          <p14:tracePt t="9781" x="2411413" y="1022350"/>
          <p14:tracePt t="9789" x="2419350" y="1041400"/>
          <p14:tracePt t="9794" x="2438400" y="1068388"/>
          <p14:tracePt t="9801" x="2447925" y="1114425"/>
          <p14:tracePt t="9808" x="2457450" y="1141413"/>
          <p14:tracePt t="9815" x="2465388" y="1160463"/>
          <p14:tracePt t="9823" x="2465388" y="1214438"/>
          <p14:tracePt t="9830" x="2465388" y="1260475"/>
          <p14:tracePt t="9836" x="2465388" y="1287463"/>
          <p14:tracePt t="9843" x="2465388" y="1323975"/>
          <p14:tracePt t="9850" x="2465388" y="1360488"/>
          <p14:tracePt t="9858" x="2457450" y="1379538"/>
          <p14:tracePt t="9865" x="2447925" y="1416050"/>
          <p14:tracePt t="9871" x="2428875" y="1433513"/>
          <p14:tracePt t="9878" x="2411413" y="1470025"/>
          <p14:tracePt t="9885" x="2392363" y="1489075"/>
          <p14:tracePt t="9901" x="2338388" y="1543050"/>
          <p14:tracePt t="9906" x="2328863" y="1562100"/>
          <p14:tracePt t="9915" x="2292350" y="1562100"/>
          <p14:tracePt t="9919" x="2265363" y="1579563"/>
          <p14:tracePt t="9928" x="2236788" y="1598613"/>
          <p14:tracePt t="9934" x="2200275" y="1606550"/>
          <p14:tracePt t="9940" x="2163763" y="1635125"/>
          <p14:tracePt t="9948" x="2119313" y="1643063"/>
          <p14:tracePt t="9954" x="2090738" y="1652588"/>
          <p14:tracePt t="9962" x="2027238" y="1662113"/>
          <p14:tracePt t="9969" x="2000250" y="1662113"/>
          <p14:tracePt t="9975" x="1963738" y="1662113"/>
          <p14:tracePt t="9983" x="1936750" y="1662113"/>
          <p14:tracePt t="9989" x="1881188" y="1662113"/>
          <p14:tracePt t="9997" x="1844675" y="1662113"/>
          <p14:tracePt t="10003" x="1808163" y="1652588"/>
          <p14:tracePt t="10009" x="1762125" y="1643063"/>
          <p14:tracePt t="10017" x="1717675" y="1616075"/>
          <p14:tracePt t="10025" x="1689100" y="1606550"/>
          <p14:tracePt t="10031" x="1644650" y="1589088"/>
          <p14:tracePt t="10037" x="1625600" y="1570038"/>
          <p14:tracePt t="10044" x="1606550" y="1562100"/>
          <p14:tracePt t="10052" x="1589088" y="1525588"/>
          <p14:tracePt t="10059" x="1562100" y="1497013"/>
          <p14:tracePt t="10066" x="1543050" y="1460500"/>
          <p14:tracePt t="10072" x="1533525" y="1433513"/>
          <p14:tracePt t="10081" x="1516063" y="1406525"/>
          <p14:tracePt t="10087" x="1506538" y="1387475"/>
          <p14:tracePt t="10095" x="1497013" y="1370013"/>
          <p14:tracePt t="10100" x="1497013" y="1343025"/>
          <p14:tracePt t="10108" x="1497013" y="1323975"/>
          <p14:tracePt t="10114" x="1497013" y="1306513"/>
          <p14:tracePt t="10121" x="1497013" y="1287463"/>
          <p14:tracePt t="10128" x="1497013" y="1270000"/>
          <p14:tracePt t="10135" x="1497013" y="1250950"/>
          <p14:tracePt t="10141" x="1497013" y="1233488"/>
          <p14:tracePt t="10150" x="1497013" y="1223963"/>
          <p14:tracePt t="10156" x="1506538" y="1204913"/>
          <p14:tracePt t="10163" x="1516063" y="1196975"/>
          <p14:tracePt t="10169" x="1516063" y="1187450"/>
          <p14:tracePt t="10176" x="1525588" y="1177925"/>
          <p14:tracePt t="10184" x="1543050" y="1168400"/>
          <p14:tracePt t="10191" x="1552575" y="1160463"/>
          <p14:tracePt t="10197" x="1562100" y="1141413"/>
          <p14:tracePt t="10204" x="1570038" y="1141413"/>
          <p14:tracePt t="10211" x="1589088" y="1123950"/>
          <p14:tracePt t="10219" x="1606550" y="1104900"/>
          <p14:tracePt t="10225" x="1625600" y="1095375"/>
          <p14:tracePt t="10233" x="1662113" y="1058863"/>
          <p14:tracePt t="10239" x="1689100" y="1050925"/>
          <p14:tracePt t="10246" x="1717675" y="1041400"/>
          <p14:tracePt t="10254" x="1762125" y="1031875"/>
          <p14:tracePt t="10259" x="1827213" y="1004888"/>
          <p14:tracePt t="10267" x="1881188" y="995363"/>
          <p14:tracePt t="10274" x="1927225" y="985838"/>
          <p14:tracePt t="10282" x="1963738" y="976313"/>
          <p14:tracePt t="10288" x="2009775" y="976313"/>
          <p14:tracePt t="10295" x="2063750" y="976313"/>
          <p14:tracePt t="10301" x="2100263" y="976313"/>
          <p14:tracePt t="10308" x="2146300" y="976313"/>
          <p14:tracePt t="10316" x="2192338" y="985838"/>
          <p14:tracePt t="10323" x="2228850" y="985838"/>
          <p14:tracePt t="10331" x="2273300" y="1004888"/>
          <p14:tracePt t="10337" x="2301875" y="1014413"/>
          <p14:tracePt t="10343" x="2346325" y="1041400"/>
          <p14:tracePt t="10350" x="2392363" y="1058863"/>
          <p14:tracePt t="10358" x="2419350" y="1087438"/>
          <p14:tracePt t="10364" x="2465388" y="1104900"/>
          <p14:tracePt t="10371" x="2493963" y="1131888"/>
          <p14:tracePt t="10378" x="2530475" y="1168400"/>
          <p14:tracePt t="10385" x="2547938" y="1196975"/>
          <p14:tracePt t="10392" x="2584450" y="1233488"/>
          <p14:tracePt t="10399" x="2603500" y="1260475"/>
          <p14:tracePt t="10406" x="2620963" y="1287463"/>
          <p14:tracePt t="10415" x="2630488" y="1333500"/>
          <p14:tracePt t="10420" x="2640013" y="1360488"/>
          <p14:tracePt t="10427" x="2640013" y="1379538"/>
          <p14:tracePt t="10434" x="2647950" y="1416050"/>
          <p14:tracePt t="10440" x="2647950" y="1452563"/>
          <p14:tracePt t="10449" x="2647950" y="1479550"/>
          <p14:tracePt t="10455" x="2647950" y="1516063"/>
          <p14:tracePt t="10462" x="2630488" y="1533525"/>
          <p14:tracePt t="10468" x="2620963" y="1552575"/>
          <p14:tracePt t="10475" x="2603500" y="1579563"/>
          <p14:tracePt t="10486" x="2584450" y="1598613"/>
          <p14:tracePt t="10490" x="2547938" y="1606550"/>
          <p14:tracePt t="10496" x="2520950" y="1616075"/>
          <p14:tracePt t="10503" x="2493963" y="1643063"/>
          <p14:tracePt t="10510" x="2465388" y="1652588"/>
          <p14:tracePt t="10518" x="2428875" y="1662113"/>
          <p14:tracePt t="10525" x="2392363" y="1671638"/>
          <p14:tracePt t="10532" x="2346325" y="1679575"/>
          <p14:tracePt t="10538" x="2319338" y="1679575"/>
          <p14:tracePt t="10546" x="2273300" y="1679575"/>
          <p14:tracePt t="10552" x="2246313" y="1679575"/>
          <p14:tracePt t="10559" x="2219325" y="1679575"/>
          <p14:tracePt t="10566" x="2182813" y="1671638"/>
          <p14:tracePt t="10573" x="2127250" y="1662113"/>
          <p14:tracePt t="10580" x="2100263" y="1625600"/>
          <p14:tracePt t="10587" x="2063750" y="1606550"/>
          <p14:tracePt t="10595" x="2027238" y="1570038"/>
          <p14:tracePt t="10601" x="1973263" y="1506538"/>
          <p14:tracePt t="10607" x="1927225" y="1423988"/>
          <p14:tracePt t="10615" x="1890713" y="1333500"/>
          <p14:tracePt t="10622" x="1863725" y="1250950"/>
          <p14:tracePt t="10630" x="1854200" y="1204913"/>
          <p14:tracePt t="10635" x="1835150" y="1150938"/>
          <p14:tracePt t="10642" x="1827213" y="1104900"/>
          <p14:tracePt t="10650" x="1827213" y="1077913"/>
          <p14:tracePt t="10657" x="1827213" y="1050925"/>
          <p14:tracePt t="10663" x="1827213" y="1014413"/>
          <p14:tracePt t="10670" x="1827213" y="985838"/>
          <p14:tracePt t="10677" x="1827213" y="949325"/>
          <p14:tracePt t="10685" x="1844675" y="903288"/>
          <p14:tracePt t="10692" x="1854200" y="885825"/>
          <p14:tracePt t="10699" x="1863725" y="858838"/>
          <p14:tracePt t="10705" x="1871663" y="822325"/>
          <p14:tracePt t="10712" x="1881188" y="785813"/>
          <p14:tracePt t="10719" x="1890713" y="766763"/>
          <p14:tracePt t="10728" x="1900238" y="749300"/>
          <p14:tracePt t="10733" x="1908175" y="730250"/>
          <p14:tracePt t="10740" x="1917700" y="693738"/>
          <p14:tracePt t="10747" x="1936750" y="676275"/>
          <p14:tracePt t="10754" x="1954213" y="666750"/>
          <p14:tracePt t="10763" x="1963738" y="647700"/>
          <p14:tracePt t="10768" x="2000250" y="630238"/>
          <p14:tracePt t="10774" x="2036763" y="611188"/>
          <p14:tracePt t="10782" x="2082800" y="593725"/>
          <p14:tracePt t="10789" x="2109788" y="584200"/>
          <p14:tracePt t="10796" x="2155825" y="574675"/>
          <p14:tracePt t="10802" x="2209800" y="566738"/>
          <p14:tracePt t="10809" x="2292350" y="566738"/>
          <p14:tracePt t="10817" x="2346325" y="566738"/>
          <p14:tracePt t="10824" x="2401888" y="566738"/>
          <p14:tracePt t="10832" x="2465388" y="574675"/>
          <p14:tracePt t="10837" x="2493963" y="593725"/>
          <p14:tracePt t="10844" x="2538413" y="603250"/>
          <p14:tracePt t="10851" x="2557463" y="620713"/>
          <p14:tracePt t="10858" x="2584450" y="630238"/>
          <p14:tracePt t="10866" x="2620963" y="657225"/>
          <p14:tracePt t="10872" x="2640013" y="684213"/>
          <p14:tracePt t="10880" x="2657475" y="712788"/>
          <p14:tracePt t="10888" x="2667000" y="739775"/>
          <p14:tracePt t="10900" x="2684463" y="757238"/>
          <p14:tracePt t="10900" x="2693988" y="803275"/>
          <p14:tracePt t="10907" x="2703513" y="830263"/>
          <p14:tracePt t="10914" x="2720975" y="876300"/>
          <p14:tracePt t="10921" x="2720975" y="895350"/>
          <p14:tracePt t="10930" x="2720975" y="931863"/>
          <p14:tracePt t="10935" x="2720975" y="976313"/>
          <p14:tracePt t="10941" x="2720975" y="1004888"/>
          <p14:tracePt t="10949" x="2713038" y="1022350"/>
          <p14:tracePt t="10956" x="2713038" y="1058863"/>
          <p14:tracePt t="10963" x="2693988" y="1095375"/>
          <p14:tracePt t="10969" x="2676525" y="1123950"/>
          <p14:tracePt t="10976" x="2640013" y="1168400"/>
          <p14:tracePt t="10984" x="2620963" y="1214438"/>
          <p14:tracePt t="10991" x="2593975" y="1241425"/>
          <p14:tracePt t="10997" x="2557463" y="1270000"/>
          <p14:tracePt t="11004" x="2474913" y="1306513"/>
          <p14:tracePt t="11011" x="2401888" y="1350963"/>
          <p14:tracePt t="11019" x="2365375" y="1370013"/>
          <p14:tracePt t="11026" x="2292350" y="1397000"/>
          <p14:tracePt t="11032" x="2255838" y="1406525"/>
          <p14:tracePt t="11039" x="2173288" y="1406525"/>
          <p14:tracePt t="11046" x="2119313" y="1406525"/>
          <p14:tracePt t="11053" x="2063750" y="1406525"/>
          <p14:tracePt t="11060" x="2009775" y="1406525"/>
          <p14:tracePt t="11067" x="1944688" y="1406525"/>
          <p14:tracePt t="11074" x="1917700" y="1397000"/>
          <p14:tracePt t="11082" x="1900238" y="1397000"/>
          <p14:tracePt t="11088" x="1871663" y="1370013"/>
          <p14:tracePt t="11096" x="1844675" y="1360488"/>
          <p14:tracePt t="11102" x="1808163" y="1350963"/>
          <p14:tracePt t="11108" x="1781175" y="1333500"/>
          <p14:tracePt t="11116" x="1762125" y="1314450"/>
          <p14:tracePt t="11123" x="1735138" y="1277938"/>
          <p14:tracePt t="11130" x="1708150" y="1250950"/>
          <p14:tracePt t="11137" x="1698625" y="1223963"/>
          <p14:tracePt t="11143" x="1689100" y="1160463"/>
          <p14:tracePt t="11151" x="1681163" y="1141413"/>
          <p14:tracePt t="11158" x="1652588" y="1114425"/>
          <p14:tracePt t="11165" x="1652588" y="1087438"/>
          <p14:tracePt t="11171" x="1652588" y="1058863"/>
          <p14:tracePt t="11180" x="1652588" y="1041400"/>
          <p14:tracePt t="11185" x="1652588" y="1022350"/>
          <p14:tracePt t="11193" x="1652588" y="1014413"/>
          <p14:tracePt t="11199" x="1652588" y="985838"/>
          <p14:tracePt t="11206" x="1652588" y="968375"/>
          <p14:tracePt t="11213" x="1652588" y="958850"/>
          <p14:tracePt t="11220" x="1652588" y="949325"/>
          <p14:tracePt t="11227" x="1662113" y="939800"/>
          <p14:tracePt t="11234" x="1671638" y="912813"/>
          <p14:tracePt t="11240" x="1708150" y="895350"/>
          <p14:tracePt t="11248" x="1725613" y="876300"/>
          <p14:tracePt t="11255" x="1754188" y="866775"/>
          <p14:tracePt t="11262" x="1771650" y="858838"/>
          <p14:tracePt t="11269" x="1817688" y="849313"/>
          <p14:tracePt t="11275" x="1854200" y="839788"/>
          <p14:tracePt t="11283" x="1900238" y="830263"/>
          <p14:tracePt t="11290" x="1927225" y="830263"/>
          <p14:tracePt t="11297" x="1954213" y="830263"/>
          <p14:tracePt t="11304" x="2000250" y="830263"/>
          <p14:tracePt t="11310" x="2027238" y="830263"/>
          <p14:tracePt t="11318" x="2036763" y="830263"/>
          <p14:tracePt t="11325" x="2054225" y="830263"/>
          <p14:tracePt t="11332" x="2063750" y="830263"/>
          <p14:tracePt t="11338" x="2073275" y="839788"/>
          <p14:tracePt t="11353" x="2073275" y="849313"/>
          <p14:tracePt t="11360" x="2073275" y="858838"/>
          <p14:tracePt t="11366" x="2082800" y="858838"/>
          <p14:tracePt t="11373" x="2082800" y="866775"/>
          <p14:tracePt t="11762" x="2182813" y="866775"/>
          <p14:tracePt t="11768" x="2328863" y="866775"/>
          <p14:tracePt t="11775" x="2547938" y="866775"/>
          <p14:tracePt t="11782" x="2749550" y="866775"/>
          <p14:tracePt t="11789" x="2949575" y="866775"/>
          <p14:tracePt t="11797" x="3151188" y="866775"/>
          <p14:tracePt t="11802" x="3452813" y="866775"/>
          <p14:tracePt t="11810" x="3835400" y="885825"/>
          <p14:tracePt t="11817" x="4027488" y="903288"/>
          <p14:tracePt t="11823" x="4229100" y="922338"/>
          <p14:tracePt t="11831" x="4511675" y="931863"/>
          <p14:tracePt t="11837" x="4895850" y="958850"/>
          <p14:tracePt t="11845" x="5351463" y="1004888"/>
          <p14:tracePt t="11851" x="5818188" y="1077913"/>
          <p14:tracePt t="11859" x="6256338" y="1141413"/>
          <p14:tracePt t="11867" x="6575425" y="1204913"/>
          <p14:tracePt t="11873" x="6977063" y="1287463"/>
          <p14:tracePt t="11879" x="7451725" y="1387475"/>
          <p14:tracePt t="11886" x="7753350" y="1460500"/>
          <p14:tracePt t="11895" x="8008938" y="1543050"/>
          <p14:tracePt t="11915" x="8612188" y="1671638"/>
          <p14:tracePt t="11921" x="8775700" y="1725613"/>
          <p14:tracePt t="11929" x="8921750" y="1771650"/>
          <p14:tracePt t="11935" x="9096375" y="1835150"/>
          <p14:tracePt t="11943" x="9186863" y="1862138"/>
          <p14:tracePt t="11948" x="9288463" y="1890713"/>
          <p14:tracePt t="11957" x="9388475" y="1917700"/>
          <p14:tracePt t="11963" x="9442450" y="1927225"/>
          <p14:tracePt t="11970" x="9488488" y="1954213"/>
          <p14:tracePt t="11977" x="9525000" y="1954213"/>
          <p14:tracePt t="11984" x="9561513" y="1963738"/>
          <p14:tracePt t="11992" x="9571038" y="1963738"/>
          <p14:tracePt t="12005" x="9580563" y="1963738"/>
          <p14:tracePt t="12012" x="9588500" y="1963738"/>
          <p14:tracePt t="12019" x="9588500" y="1954213"/>
          <p14:tracePt t="12035" x="9598025" y="1944688"/>
          <p14:tracePt t="12548" x="9415463" y="1973263"/>
          <p14:tracePt t="12554" x="9150350" y="2063750"/>
          <p14:tracePt t="12562" x="8986838" y="2100263"/>
          <p14:tracePt t="12568" x="8812213" y="2146300"/>
          <p14:tracePt t="12576" x="8548688" y="2192338"/>
          <p14:tracePt t="12581" x="8337550" y="2228850"/>
          <p14:tracePt t="12589" x="8154988" y="2273300"/>
          <p14:tracePt t="12597" x="7991475" y="2301875"/>
          <p14:tracePt t="12602" x="7753350" y="2355850"/>
          <p14:tracePt t="12611" x="7434263" y="2392363"/>
          <p14:tracePt t="12617" x="7159625" y="2428875"/>
          <p14:tracePt t="12624" x="6950075" y="2465388"/>
          <p14:tracePt t="12631" x="6740525" y="2492375"/>
          <p14:tracePt t="12637" x="6383338" y="2538413"/>
          <p14:tracePt t="12645" x="6027738" y="2574925"/>
          <p14:tracePt t="12651" x="5726113" y="2601913"/>
          <p14:tracePt t="12660" x="5516563" y="2630488"/>
          <p14:tracePt t="12667" x="5205413" y="2647950"/>
          <p14:tracePt t="12672" x="4968875" y="2667000"/>
          <p14:tracePt t="12679" x="4803775" y="2667000"/>
          <p14:tracePt t="12687" x="4638675" y="2667000"/>
          <p14:tracePt t="12695" x="4419600" y="2667000"/>
          <p14:tracePt t="12700" x="4273550" y="2667000"/>
          <p14:tracePt t="12707" x="4127500" y="2647950"/>
          <p14:tracePt t="12714" x="3944938" y="2630488"/>
          <p14:tracePt t="12722" x="3789363" y="2584450"/>
          <p14:tracePt t="12728" x="3662363" y="2574925"/>
          <p14:tracePt t="12735" x="3516313" y="2511425"/>
          <p14:tracePt t="12743" x="3397250" y="2484438"/>
          <p14:tracePt t="12748" x="3306763" y="2438400"/>
          <p14:tracePt t="12757" x="3205163" y="2401888"/>
          <p14:tracePt t="12764" x="3105150" y="2355850"/>
          <p14:tracePt t="12770" x="3041650" y="2319338"/>
          <p14:tracePt t="12778" x="2995613" y="2292350"/>
          <p14:tracePt t="12783" x="2968625" y="2265363"/>
          <p14:tracePt t="12792" x="2922588" y="2265363"/>
          <p14:tracePt t="12797" x="2903538" y="2246313"/>
          <p14:tracePt t="12806" x="2895600" y="2236788"/>
          <p14:tracePt t="12813" x="2876550" y="2228850"/>
          <p14:tracePt t="12832" x="2867025" y="2219325"/>
          <p14:tracePt t="12839" x="2859088" y="2219325"/>
          <p14:tracePt t="12846" x="2849563" y="2209800"/>
          <p14:tracePt t="12861" x="2840038" y="2209800"/>
          <p14:tracePt t="12868" x="2830513" y="2209800"/>
          <p14:tracePt t="12876" x="2822575" y="2209800"/>
          <p14:tracePt t="12896" x="2813050" y="2200275"/>
          <p14:tracePt t="12910" x="2803525" y="2200275"/>
          <p14:tracePt t="12917" x="2794000" y="2200275"/>
          <p14:tracePt t="12924" x="2786063" y="2192338"/>
          <p14:tracePt t="12930" x="2776538" y="2182813"/>
          <p14:tracePt t="12938" x="2767013" y="2173288"/>
          <p14:tracePt t="12945" x="2767013" y="2163763"/>
          <p14:tracePt t="12952" x="2749550" y="2155825"/>
          <p14:tracePt t="12958" x="2730500" y="2146300"/>
          <p14:tracePt t="12965" x="2720975" y="2136775"/>
          <p14:tracePt t="12972" x="2703513" y="2127250"/>
          <p14:tracePt t="12979" x="2693988" y="2100263"/>
          <p14:tracePt t="12987" x="2657475" y="2073275"/>
          <p14:tracePt t="12993" x="2647950" y="2027238"/>
          <p14:tracePt t="13000" x="2630488" y="2009775"/>
          <p14:tracePt t="13007" x="2620963" y="1973263"/>
          <p14:tracePt t="13015" x="2611438" y="1954213"/>
          <p14:tracePt t="13021" x="2603500" y="1935163"/>
          <p14:tracePt t="13028" x="2603500" y="1898650"/>
          <p14:tracePt t="13035" x="2593975" y="1881188"/>
          <p14:tracePt t="13043" x="2584450" y="1862138"/>
          <p14:tracePt t="13048" x="2584450" y="1835150"/>
          <p14:tracePt t="13055" x="2584450" y="1817688"/>
          <p14:tracePt t="13062" x="2584450" y="1798638"/>
          <p14:tracePt t="13070" x="2584450" y="1789113"/>
          <p14:tracePt t="13078" x="2584450" y="1762125"/>
          <p14:tracePt t="13083" x="2584450" y="1735138"/>
          <p14:tracePt t="13090" x="2584450" y="1716088"/>
          <p14:tracePt t="13097" x="2584450" y="1698625"/>
          <p14:tracePt t="13105" x="2584450" y="1671638"/>
          <p14:tracePt t="13111" x="2584450" y="1652588"/>
          <p14:tracePt t="13118" x="2584450" y="1635125"/>
          <p14:tracePt t="13126" x="2584450" y="1616075"/>
          <p14:tracePt t="13133" x="2584450" y="1606550"/>
          <p14:tracePt t="13146" x="2593975" y="1598613"/>
          <p14:tracePt t="13153" x="2593975" y="1579563"/>
          <p14:tracePt t="13168" x="2603500" y="1562100"/>
          <p14:tracePt t="13174" x="2603500" y="1552575"/>
          <p14:tracePt t="13181" x="2611438" y="1552575"/>
          <p14:tracePt t="13188" x="2611438" y="1543050"/>
          <p14:tracePt t="13197" x="2611438" y="1533525"/>
          <p14:tracePt t="13202" x="2611438" y="1525588"/>
          <p14:tracePt t="13224" x="2620963" y="1525588"/>
          <p14:tracePt t="13229" x="2630488" y="1525588"/>
          <p14:tracePt t="13239" x="2647950" y="1525588"/>
          <p14:tracePt t="13245" x="2676525" y="1525588"/>
          <p14:tracePt t="13250" x="2693988" y="1525588"/>
          <p14:tracePt t="13258" x="2720975" y="1525588"/>
          <p14:tracePt t="13264" x="2794000" y="1533525"/>
          <p14:tracePt t="13272" x="2859088" y="1543050"/>
          <p14:tracePt t="13279" x="2932113" y="1562100"/>
          <p14:tracePt t="13286" x="3005138" y="1570038"/>
          <p14:tracePt t="13293" x="3178175" y="1598613"/>
          <p14:tracePt t="13299" x="3360738" y="1652588"/>
          <p14:tracePt t="13307" x="3506788" y="1689100"/>
          <p14:tracePt t="13313" x="3606800" y="1735138"/>
          <p14:tracePt t="13320" x="3725863" y="1781175"/>
          <p14:tracePt t="13328" x="3854450" y="1871663"/>
          <p14:tracePt t="13334" x="3927475" y="1917700"/>
          <p14:tracePt t="13341" x="4008438" y="1990725"/>
          <p14:tracePt t="13348" x="4073525" y="2054225"/>
          <p14:tracePt t="13355" x="4164013" y="2173288"/>
          <p14:tracePt t="13362" x="4256088" y="2282825"/>
          <p14:tracePt t="13368" x="4338638" y="2365375"/>
          <p14:tracePt t="13376" x="4392613" y="2447925"/>
          <p14:tracePt t="13383" x="4438650" y="2492375"/>
          <p14:tracePt t="13390" x="4484688" y="2557463"/>
          <p14:tracePt t="13397" x="4548188" y="2657475"/>
          <p14:tracePt t="13403" x="4611688" y="2794000"/>
          <p14:tracePt t="13411" x="4657725" y="2894013"/>
          <p14:tracePt t="13418" x="4684713" y="2986088"/>
          <p14:tracePt t="13424" x="4740275" y="3141663"/>
          <p14:tracePt t="13432" x="4784725" y="3287713"/>
          <p14:tracePt t="13438" x="4813300" y="3424238"/>
          <p14:tracePt t="13445" x="4830763" y="3516313"/>
          <p14:tracePt t="13453" x="4840288" y="3606800"/>
          <p14:tracePt t="13461" x="4857750" y="3706813"/>
          <p14:tracePt t="13466" x="4857750" y="3762375"/>
          <p14:tracePt t="13474" x="4857750" y="3816350"/>
          <p14:tracePt t="13480" x="4857750" y="3908425"/>
          <p14:tracePt t="13487" x="4857750" y="3963988"/>
          <p14:tracePt t="13494" x="4857750" y="4017963"/>
          <p14:tracePt t="13501" x="4840288" y="4117975"/>
          <p14:tracePt t="13508" x="4821238" y="4227513"/>
          <p14:tracePt t="13515" x="4794250" y="4310063"/>
          <p14:tracePt t="13522" x="4784725" y="4438650"/>
          <p14:tracePt t="13530" x="4740275" y="4556125"/>
          <p14:tracePt t="13536" x="4711700" y="4648200"/>
          <p14:tracePt t="13544" x="4684713" y="4711700"/>
          <p14:tracePt t="13550" x="4630738" y="4794250"/>
          <p14:tracePt t="13557" x="4594225" y="4876800"/>
          <p14:tracePt t="13563" x="4538663" y="4940300"/>
          <p14:tracePt t="13571" x="4502150" y="4986338"/>
          <p14:tracePt t="13578" x="4456113" y="5040313"/>
          <p14:tracePt t="13584" x="4419600" y="5068888"/>
          <p14:tracePt t="13591" x="4356100" y="5105400"/>
          <p14:tracePt t="13598" x="4292600" y="5132388"/>
          <p14:tracePt t="13606" x="4229100" y="5168900"/>
          <p14:tracePt t="13613" x="4183063" y="5195888"/>
          <p14:tracePt t="13619" x="4127500" y="5214938"/>
          <p14:tracePt t="13627" x="4064000" y="5232400"/>
          <p14:tracePt t="13633" x="3990975" y="5259388"/>
          <p14:tracePt t="13640" x="3871913" y="5295900"/>
          <p14:tracePt t="13647" x="3781425" y="5314950"/>
          <p14:tracePt t="13653" x="3643313" y="5341938"/>
          <p14:tracePt t="13660" x="3516313" y="5341938"/>
          <p14:tracePt t="13668" x="3370263" y="5360988"/>
          <p14:tracePt t="13675" x="3297238" y="5351463"/>
          <p14:tracePt t="13681" x="3205163" y="5351463"/>
          <p14:tracePt t="13688" x="3105150" y="5341938"/>
          <p14:tracePt t="13696" x="2995613" y="5324475"/>
          <p14:tracePt t="13702" x="2886075" y="5295900"/>
          <p14:tracePt t="13710" x="2786063" y="5251450"/>
          <p14:tracePt t="13716" x="2684463" y="5222875"/>
          <p14:tracePt t="13723" x="2593975" y="5168900"/>
          <p14:tracePt t="13731" x="2493963" y="5132388"/>
          <p14:tracePt t="13738" x="2447925" y="5095875"/>
          <p14:tracePt t="13744" x="2382838" y="5059363"/>
          <p14:tracePt t="13750" x="2292350" y="4986338"/>
          <p14:tracePt t="13758" x="2228850" y="4930775"/>
          <p14:tracePt t="13765" x="2182813" y="4884738"/>
          <p14:tracePt t="13771" x="2109788" y="4811713"/>
          <p14:tracePt t="13779" x="2063750" y="4767263"/>
          <p14:tracePt t="13785" x="1990725" y="4665663"/>
          <p14:tracePt t="13794" x="1936750" y="4584700"/>
          <p14:tracePt t="13800" x="1863725" y="4483100"/>
          <p14:tracePt t="13806" x="1808163" y="4419600"/>
          <p14:tracePt t="13814" x="1762125" y="4346575"/>
          <p14:tracePt t="13820" x="1735138" y="4292600"/>
          <p14:tracePt t="13829" x="1698625" y="4227513"/>
          <p14:tracePt t="13834" x="1671638" y="4164013"/>
          <p14:tracePt t="13842" x="1652588" y="4117975"/>
          <p14:tracePt t="13848" x="1635125" y="4054475"/>
          <p14:tracePt t="13855" x="1598613" y="3981450"/>
          <p14:tracePt t="13863" x="1598613" y="3917950"/>
          <p14:tracePt t="13869" x="1570038" y="3808413"/>
          <p14:tracePt t="13876" x="1570038" y="3698875"/>
          <p14:tracePt t="13883" x="1552575" y="3606800"/>
          <p14:tracePt t="13890" x="1552575" y="3524250"/>
          <p14:tracePt t="13897" x="1562100" y="3414713"/>
          <p14:tracePt t="13914" x="1570038" y="3214688"/>
          <p14:tracePt t="13918" x="1589088" y="3105150"/>
          <p14:tracePt t="13927" x="1616075" y="3041650"/>
          <p14:tracePt t="13932" x="1625600" y="2995613"/>
          <p14:tracePt t="13939" x="1652588" y="2903538"/>
          <p14:tracePt t="13946" x="1681163" y="2820988"/>
          <p14:tracePt t="13953" x="1717675" y="2776538"/>
          <p14:tracePt t="13960" x="1735138" y="2711450"/>
          <p14:tracePt t="13967" x="1790700" y="2647950"/>
          <p14:tracePt t="13973" x="1808163" y="2601913"/>
          <p14:tracePt t="13981" x="1844675" y="2565400"/>
          <p14:tracePt t="13988" x="1871663" y="2538413"/>
          <p14:tracePt t="13995" x="1927225" y="2474913"/>
          <p14:tracePt t="14001" x="2009775" y="2419350"/>
          <p14:tracePt t="14008" x="2063750" y="2365375"/>
          <p14:tracePt t="14016" x="2109788" y="2346325"/>
          <p14:tracePt t="14022" x="2173288" y="2309813"/>
          <p14:tracePt t="14029" x="2236788" y="2265363"/>
          <p14:tracePt t="14036" x="2328863" y="2255838"/>
          <p14:tracePt t="14043" x="2392363" y="2228850"/>
          <p14:tracePt t="14051" x="2447925" y="2228850"/>
          <p14:tracePt t="14057" x="2511425" y="2200275"/>
          <p14:tracePt t="14064" x="2566988" y="2192338"/>
          <p14:tracePt t="14070" x="2620963" y="2192338"/>
          <p14:tracePt t="14078" x="2667000" y="2192338"/>
          <p14:tracePt t="14085" x="2720975" y="2192338"/>
          <p14:tracePt t="14093" x="2776538" y="2192338"/>
          <p14:tracePt t="14098" x="2830513" y="2192338"/>
          <p14:tracePt t="14106" x="2895600" y="2209800"/>
          <p14:tracePt t="14113" x="2968625" y="2219325"/>
          <p14:tracePt t="14119" x="3049588" y="2236788"/>
          <p14:tracePt t="14127" x="3151188" y="2273300"/>
          <p14:tracePt t="14133" x="3205163" y="2301875"/>
          <p14:tracePt t="14141" x="3251200" y="2319338"/>
          <p14:tracePt t="14147" x="3297238" y="2346325"/>
          <p14:tracePt t="14156" x="3360738" y="2382838"/>
          <p14:tracePt t="14162" x="3406775" y="2419350"/>
          <p14:tracePt t="14169" x="3460750" y="2455863"/>
          <p14:tracePt t="14177" x="3479800" y="2474913"/>
          <p14:tracePt t="14183" x="3497263" y="2492375"/>
          <p14:tracePt t="14189" x="3533775" y="2538413"/>
          <p14:tracePt t="14196" x="3570288" y="2584450"/>
          <p14:tracePt t="14204" x="3589338" y="2630488"/>
          <p14:tracePt t="14212" x="3625850" y="2711450"/>
          <p14:tracePt t="14218" x="3652838" y="2813050"/>
          <p14:tracePt t="14224" x="3679825" y="2886075"/>
          <p14:tracePt t="14231" x="3698875" y="2949575"/>
          <p14:tracePt t="14239" x="3725863" y="3032125"/>
          <p14:tracePt t="14246" x="3735388" y="3141663"/>
          <p14:tracePt t="14252" x="3744913" y="3214688"/>
          <p14:tracePt t="14261" x="3762375" y="3278188"/>
          <p14:tracePt t="14266" x="3771900" y="3370263"/>
          <p14:tracePt t="14274" x="3781425" y="3414713"/>
          <p14:tracePt t="14280" x="3781425" y="3451225"/>
          <p14:tracePt t="14287" x="3781425" y="3506788"/>
          <p14:tracePt t="14294" x="3781425" y="3560763"/>
          <p14:tracePt t="14301" x="3781425" y="3606800"/>
          <p14:tracePt t="14308" x="3781425" y="3679825"/>
          <p14:tracePt t="14314" x="3771900" y="3706813"/>
          <p14:tracePt t="14321" x="3771900" y="3762375"/>
          <p14:tracePt t="14329" x="3735388" y="3808413"/>
          <p14:tracePt t="14336" x="3725863" y="3835400"/>
          <p14:tracePt t="14342" x="3708400" y="3881438"/>
          <p14:tracePt t="14349" x="3679825" y="3898900"/>
          <p14:tracePt t="14356" x="3671888" y="3917950"/>
          <p14:tracePt t="14364" x="3652838" y="3954463"/>
          <p14:tracePt t="14371" x="3635375" y="3971925"/>
          <p14:tracePt t="14379" x="3616325" y="3990975"/>
          <p14:tracePt t="14384" x="3589338" y="4008438"/>
          <p14:tracePt t="14391" x="3543300" y="4017963"/>
          <p14:tracePt t="14399" x="3516313" y="4044950"/>
          <p14:tracePt t="14405" x="3452813" y="4054475"/>
          <p14:tracePt t="14412" x="3397250" y="4064000"/>
          <p14:tracePt t="14419" x="3324225" y="4064000"/>
          <p14:tracePt t="14426" x="3260725" y="4073525"/>
          <p14:tracePt t="14434" x="3132138" y="4073525"/>
          <p14:tracePt t="14439" x="3022600" y="4073525"/>
          <p14:tracePt t="14447" x="2949575" y="4073525"/>
          <p14:tracePt t="14453" x="2867025" y="4064000"/>
          <p14:tracePt t="14462" x="2776538" y="4044950"/>
          <p14:tracePt t="14468" x="2684463" y="4017963"/>
          <p14:tracePt t="14474" x="2620963" y="3990975"/>
          <p14:tracePt t="14481" x="2538413" y="3971925"/>
          <p14:tracePt t="14489" x="2474913" y="3927475"/>
          <p14:tracePt t="14496" x="2374900" y="3852863"/>
          <p14:tracePt t="14502" x="2273300" y="3752850"/>
          <p14:tracePt t="14509" x="2219325" y="3689350"/>
          <p14:tracePt t="14518" x="2136775" y="3589338"/>
          <p14:tracePt t="14524" x="2073275" y="3506788"/>
          <p14:tracePt t="14530" x="2000250" y="3387725"/>
          <p14:tracePt t="14537" x="1944688" y="3287713"/>
          <p14:tracePt t="14545" x="1908175" y="3187700"/>
          <p14:tracePt t="14551" x="1881188" y="3132138"/>
          <p14:tracePt t="14560" x="1854200" y="3086100"/>
          <p14:tracePt t="14565" x="1827213" y="2986088"/>
          <p14:tracePt t="14571" x="1817688" y="2913063"/>
          <p14:tracePt t="14579" x="1808163" y="2849563"/>
          <p14:tracePt t="14586" x="1798638" y="2803525"/>
          <p14:tracePt t="14593" x="1798638" y="2767013"/>
          <p14:tracePt t="14600" x="1798638" y="2711450"/>
          <p14:tracePt t="14606" x="1798638" y="2674938"/>
          <p14:tracePt t="14614" x="1798638" y="2638425"/>
          <p14:tracePt t="14620" x="1798638" y="2601913"/>
          <p14:tracePt t="14628" x="1808163" y="2557463"/>
          <p14:tracePt t="14634" x="1817688" y="2538413"/>
          <p14:tracePt t="14642" x="1827213" y="2511425"/>
          <p14:tracePt t="14649" x="1844675" y="2474913"/>
          <p14:tracePt t="14655" x="1854200" y="2455863"/>
          <p14:tracePt t="14663" x="1871663" y="2438400"/>
          <p14:tracePt t="14669" x="1881188" y="2419350"/>
          <p14:tracePt t="14679" x="1890713" y="2401888"/>
          <p14:tracePt t="14683" x="1908175" y="2392363"/>
          <p14:tracePt t="14690" x="1917700" y="2374900"/>
          <p14:tracePt t="14697" x="1944688" y="2346325"/>
          <p14:tracePt t="14712" x="1954213" y="2338388"/>
          <p14:tracePt t="14718" x="1954213" y="2319338"/>
          <p14:tracePt t="14727" x="1973263" y="2319338"/>
          <p14:tracePt t="14732" x="1981200" y="2309813"/>
          <p14:tracePt t="14739" x="1990725" y="2301875"/>
          <p14:tracePt t="14747" x="2009775" y="2292350"/>
          <p14:tracePt t="14752" x="2027238" y="2282825"/>
          <p14:tracePt t="14760" x="2036763" y="2273300"/>
          <p14:tracePt t="14767" x="2054225" y="2273300"/>
          <p14:tracePt t="14773" x="2073275" y="2265363"/>
          <p14:tracePt t="14781" x="2090738" y="2265363"/>
          <p14:tracePt t="14787" x="2119313" y="2246313"/>
          <p14:tracePt t="14795" x="2136775" y="2246313"/>
          <p14:tracePt t="14802" x="2155825" y="2236788"/>
          <p14:tracePt t="14810" x="2182813" y="2236788"/>
          <p14:tracePt t="14815" x="2219325" y="2228850"/>
          <p14:tracePt t="14822" x="2246313" y="2228850"/>
          <p14:tracePt t="14830" x="2273300" y="2228850"/>
          <p14:tracePt t="14836" x="2309813" y="2228850"/>
          <p14:tracePt t="14845" x="2374900" y="2219325"/>
          <p14:tracePt t="14850" x="2428875" y="2219325"/>
          <p14:tracePt t="14859" x="2501900" y="2219325"/>
          <p14:tracePt t="14865" x="2530475" y="2219325"/>
          <p14:tracePt t="14871" x="2593975" y="2219325"/>
          <p14:tracePt t="14878" x="2647950" y="2236788"/>
          <p14:tracePt t="14885" x="2713038" y="2246313"/>
          <p14:tracePt t="14893" x="2740025" y="2246313"/>
          <p14:tracePt t="14911" x="2813050" y="2265363"/>
          <p14:tracePt t="14913" x="2830513" y="2273300"/>
          <p14:tracePt t="14920" x="2859088" y="2292350"/>
          <p14:tracePt t="14929" x="2876550" y="2309813"/>
          <p14:tracePt t="14934" x="2895600" y="2319338"/>
          <p14:tracePt t="14941" x="2903538" y="2319338"/>
          <p14:tracePt t="14947" x="2922588" y="2338388"/>
          <p14:tracePt t="14955" x="2932113" y="2346325"/>
          <p14:tracePt t="14964" x="2940050" y="2355850"/>
          <p14:tracePt t="14968" x="2949575" y="2374900"/>
          <p14:tracePt t="14975" x="2959100" y="2392363"/>
          <p14:tracePt t="14982" x="2968625" y="2401888"/>
          <p14:tracePt t="14990" x="2968625" y="2419350"/>
          <p14:tracePt t="15003" x="2976563" y="2438400"/>
          <p14:tracePt t="15010" x="2976563" y="2447925"/>
          <p14:tracePt t="15017" x="2976563" y="2455863"/>
          <p14:tracePt t="15026" x="2986088" y="2474913"/>
          <p14:tracePt t="15032" x="2986088" y="2484438"/>
          <p14:tracePt t="15038" x="2986088" y="2492375"/>
          <p14:tracePt t="15053" x="2986088" y="2501900"/>
          <p14:tracePt t="15059" x="2986088" y="2511425"/>
          <p14:tracePt t="15068" x="2986088" y="2520950"/>
          <p14:tracePt t="15076" x="2986088" y="2528888"/>
          <p14:tracePt t="15081" x="2986088" y="2538413"/>
          <p14:tracePt t="15087" x="2986088" y="2547938"/>
          <p14:tracePt t="15101" x="2986088" y="2557463"/>
          <p14:tracePt t="15116" x="2986088" y="2565400"/>
          <p14:tracePt t="15129" x="2986088" y="2574925"/>
          <p14:tracePt t="19068" x="2932113" y="2620963"/>
          <p14:tracePt t="19073" x="2867025" y="2667000"/>
          <p14:tracePt t="19079" x="2786063" y="2720975"/>
          <p14:tracePt t="19087" x="2693988" y="2794000"/>
          <p14:tracePt t="19094" x="2593975" y="2867025"/>
          <p14:tracePt t="19100" x="2493963" y="2940050"/>
          <p14:tracePt t="19108" x="2392363" y="3013075"/>
          <p14:tracePt t="19114" x="2319338" y="3049588"/>
          <p14:tracePt t="19122" x="2255838" y="3086100"/>
          <p14:tracePt t="19129" x="2173288" y="3114675"/>
          <p14:tracePt t="19136" x="2090738" y="3168650"/>
          <p14:tracePt t="19143" x="1973263" y="3195638"/>
          <p14:tracePt t="19149" x="1917700" y="3224213"/>
          <p14:tracePt t="19158" x="1835150" y="3241675"/>
          <p14:tracePt t="19164" x="1762125" y="3251200"/>
          <p14:tracePt t="19172" x="1671638" y="3251200"/>
          <p14:tracePt t="19177" x="1598613" y="3251200"/>
          <p14:tracePt t="19184" x="1516063" y="3251200"/>
          <p14:tracePt t="19191" x="1460500" y="3232150"/>
          <p14:tracePt t="19199" x="1397000" y="3214688"/>
          <p14:tracePt t="19205" x="1370013" y="3195638"/>
          <p14:tracePt t="19212" x="1323975" y="3178175"/>
          <p14:tracePt t="19219" x="1287463" y="3151188"/>
          <p14:tracePt t="19227" x="1260475" y="3122613"/>
          <p14:tracePt t="19234" x="1223963" y="3068638"/>
          <p14:tracePt t="19239" x="1204913" y="3032125"/>
          <p14:tracePt t="19247" x="1168400" y="2995613"/>
          <p14:tracePt t="19255" x="1160463" y="2959100"/>
          <p14:tracePt t="19261" x="1150938" y="2922588"/>
          <p14:tracePt t="19268" x="1141413" y="2876550"/>
          <p14:tracePt t="19275" x="1141413" y="2849563"/>
          <p14:tracePt t="19281" x="1141413" y="2830513"/>
          <p14:tracePt t="19289" x="1141413" y="2803525"/>
          <p14:tracePt t="19296" x="1141413" y="2767013"/>
          <p14:tracePt t="19302" x="1141413" y="2740025"/>
          <p14:tracePt t="19309" x="1150938" y="2711450"/>
          <p14:tracePt t="19315" x="1187450" y="2647950"/>
          <p14:tracePt t="19323" x="1223963" y="2574925"/>
          <p14:tracePt t="19330" x="1250950" y="2528888"/>
          <p14:tracePt t="19338" x="1287463" y="2465388"/>
          <p14:tracePt t="19343" x="1360488" y="2374900"/>
          <p14:tracePt t="19350" x="1443038" y="2273300"/>
          <p14:tracePt t="19358" x="1497013" y="2209800"/>
          <p14:tracePt t="19365" x="1579563" y="2136775"/>
          <p14:tracePt t="19371" x="1625600" y="2109788"/>
          <p14:tracePt t="19379" x="1681163" y="2073275"/>
          <p14:tracePt t="19385" x="1744663" y="2027238"/>
          <p14:tracePt t="19393" x="1798638" y="2017713"/>
          <p14:tracePt t="19400" x="1863725" y="1990725"/>
          <p14:tracePt t="19407" x="1917700" y="1981200"/>
          <p14:tracePt t="19413" x="1963738" y="1973263"/>
          <p14:tracePt t="19422" x="2000250" y="1973263"/>
          <p14:tracePt t="19428" x="2036763" y="1973263"/>
          <p14:tracePt t="19435" x="2100263" y="1973263"/>
          <p14:tracePt t="19441" x="2146300" y="1973263"/>
          <p14:tracePt t="19448" x="2200275" y="1973263"/>
          <p14:tracePt t="19457" x="2246313" y="1973263"/>
          <p14:tracePt t="19463" x="2273300" y="1981200"/>
          <p14:tracePt t="19470" x="2309813" y="1981200"/>
          <p14:tracePt t="19478" x="2328863" y="1990725"/>
          <p14:tracePt t="19483" x="2365375" y="2000250"/>
          <p14:tracePt t="19491" x="2382838" y="2009775"/>
          <p14:tracePt t="19498" x="2401888" y="2017713"/>
          <p14:tracePt t="19505" x="2411413" y="2017713"/>
          <p14:tracePt t="19511" x="2419350" y="2027238"/>
          <p14:tracePt t="19532" x="2428875" y="2027238"/>
          <p14:tracePt t="19547" x="2428875" y="2036763"/>
          <p14:tracePt t="23419" x="2419350" y="2090738"/>
          <p14:tracePt t="23422" x="2365375" y="2173288"/>
          <p14:tracePt t="23428" x="2338388" y="2246313"/>
          <p14:tracePt t="23436" x="2301875" y="2328863"/>
          <p14:tracePt t="23444" x="2255838" y="2411413"/>
          <p14:tracePt t="23451" x="2200275" y="2511425"/>
          <p14:tracePt t="23458" x="2163763" y="2574925"/>
          <p14:tracePt t="23465" x="2136775" y="2638425"/>
          <p14:tracePt t="23471" x="2109788" y="2693988"/>
          <p14:tracePt t="23478" x="2090738" y="2730500"/>
          <p14:tracePt t="23485" x="2054225" y="2776538"/>
          <p14:tracePt t="23492" x="2046288" y="2813050"/>
          <p14:tracePt t="23499" x="2027238" y="2830513"/>
          <p14:tracePt t="23506" x="2009775" y="2867025"/>
          <p14:tracePt t="23514" x="1990725" y="2886075"/>
          <p14:tracePt t="23520" x="1973263" y="2913063"/>
          <p14:tracePt t="23527" x="1944688" y="2940050"/>
          <p14:tracePt t="23535" x="1927225" y="2959100"/>
          <p14:tracePt t="23541" x="1917700" y="2976563"/>
          <p14:tracePt t="23547" x="1890713" y="2995613"/>
          <p14:tracePt t="23554" x="1871663" y="3013075"/>
          <p14:tracePt t="23561" x="1835150" y="3032125"/>
          <p14:tracePt t="23568" x="1817688" y="3049588"/>
          <p14:tracePt t="23578" x="1808163" y="3049588"/>
          <p14:tracePt t="23582" x="1781175" y="3059113"/>
          <p14:tracePt t="23588" x="1762125" y="3086100"/>
          <p14:tracePt t="23598" x="1754188" y="3086100"/>
          <p14:tracePt t="23611" x="1744663" y="3095625"/>
          <p14:tracePt t="23618" x="1735138" y="3095625"/>
          <p14:tracePt t="23625" x="1725613" y="3105150"/>
          <p14:tracePt t="23631" x="1717675" y="3114675"/>
          <p14:tracePt t="23638" x="1708150" y="3114675"/>
          <p14:tracePt t="23646" x="1708150" y="3122613"/>
          <p14:tracePt t="23652" x="1698625" y="3122613"/>
          <p14:tracePt t="23658" x="1689100" y="3122613"/>
          <p14:tracePt t="23668" x="1681163" y="3122613"/>
          <p14:tracePt t="23680" x="1671638" y="3122613"/>
          <p14:tracePt t="23694" x="1652588" y="3122613"/>
          <p14:tracePt t="23715" x="1644650" y="3122613"/>
          <p14:tracePt t="23721" x="1644650" y="3114675"/>
          <p14:tracePt t="23736" x="1625600" y="3105150"/>
          <p14:tracePt t="23751" x="1616075" y="3105150"/>
          <p14:tracePt t="23758" x="1616075" y="3095625"/>
          <p14:tracePt t="23770" x="1606550" y="3095625"/>
          <p14:tracePt t="23791" x="1598613" y="3095625"/>
          <p14:tracePt t="24872" x="1579563" y="3086100"/>
          <p14:tracePt t="24877" x="1562100" y="3078163"/>
          <p14:tracePt t="24884" x="1543050" y="3049588"/>
          <p14:tracePt t="24892" x="1525588" y="3041650"/>
          <p14:tracePt t="24901" x="1489075" y="3005138"/>
          <p14:tracePt t="24906" x="1470025" y="2986088"/>
          <p14:tracePt t="24912" x="1443038" y="2940050"/>
          <p14:tracePt t="24921" x="1416050" y="2894013"/>
          <p14:tracePt t="24927" x="1397000" y="2867025"/>
          <p14:tracePt t="24934" x="1370013" y="2820988"/>
          <p14:tracePt t="24940" x="1350963" y="2794000"/>
          <p14:tracePt t="24947" x="1343025" y="2747963"/>
          <p14:tracePt t="24955" x="1323975" y="2720975"/>
          <p14:tracePt t="24961" x="1314450" y="2674938"/>
          <p14:tracePt t="24970" x="1314450" y="2647950"/>
          <p14:tracePt t="24975" x="1314450" y="2620963"/>
          <p14:tracePt t="24983" x="1314450" y="2593975"/>
          <p14:tracePt t="24989" x="1314450" y="2565400"/>
          <p14:tracePt t="24998" x="1314450" y="2547938"/>
          <p14:tracePt t="25003" x="1314450" y="2511425"/>
          <p14:tracePt t="25010" x="1314450" y="2474913"/>
          <p14:tracePt t="25018" x="1323975" y="2447925"/>
          <p14:tracePt t="25024" x="1343025" y="2411413"/>
          <p14:tracePt t="25031" x="1350963" y="2382838"/>
          <p14:tracePt t="25037" x="1379538" y="2338388"/>
          <p14:tracePt t="25045" x="1397000" y="2319338"/>
          <p14:tracePt t="25051" x="1416050" y="2292350"/>
          <p14:tracePt t="25059" x="1433513" y="2265363"/>
          <p14:tracePt t="25066" x="1470025" y="2246313"/>
          <p14:tracePt t="25072" x="1506538" y="2228850"/>
          <p14:tracePt t="25079" x="1543050" y="2209800"/>
          <p14:tracePt t="25087" x="1570038" y="2192338"/>
          <p14:tracePt t="25095" x="1589088" y="2182813"/>
          <p14:tracePt t="25100" x="1616075" y="2173288"/>
          <p14:tracePt t="25108" x="1662113" y="2163763"/>
          <p14:tracePt t="25116" x="1689100" y="2155825"/>
          <p14:tracePt t="25121" x="1708150" y="2155825"/>
          <p14:tracePt t="25129" x="1754188" y="2155825"/>
          <p14:tracePt t="25135" x="1790700" y="2155825"/>
          <p14:tracePt t="25143" x="1835150" y="2155825"/>
          <p14:tracePt t="25149" x="1863725" y="2163763"/>
          <p14:tracePt t="25158" x="1908175" y="2192338"/>
          <p14:tracePt t="25163" x="1944688" y="2200275"/>
          <p14:tracePt t="25170" x="2009775" y="2236788"/>
          <p14:tracePt t="25176" x="2046288" y="2255838"/>
          <p14:tracePt t="25184" x="2073275" y="2292350"/>
          <p14:tracePt t="25191" x="2090738" y="2301875"/>
          <p14:tracePt t="25200" x="2136775" y="2346325"/>
          <p14:tracePt t="25206" x="2163763" y="2374900"/>
          <p14:tracePt t="25212" x="2192338" y="2419350"/>
          <p14:tracePt t="25219" x="2200275" y="2438400"/>
          <p14:tracePt t="25226" x="2228850" y="2484438"/>
          <p14:tracePt t="25235" x="2236788" y="2528888"/>
          <p14:tracePt t="25239" x="2246313" y="2528888"/>
          <p14:tracePt t="25247" x="2246313" y="2557463"/>
          <p14:tracePt t="25254" x="2255838" y="2593975"/>
          <p14:tracePt t="25260" x="2255838" y="2620963"/>
          <p14:tracePt t="25269" x="2255838" y="2647950"/>
          <p14:tracePt t="25275" x="2255838" y="2674938"/>
          <p14:tracePt t="25283" x="2255838" y="2693988"/>
          <p14:tracePt t="25289" x="2255838" y="2703513"/>
          <p14:tracePt t="25295" x="2246313" y="2720975"/>
          <p14:tracePt t="25302" x="2236788" y="2740025"/>
          <p14:tracePt t="25309" x="2236788" y="2747963"/>
          <p14:tracePt t="25316" x="2219325" y="2767013"/>
          <p14:tracePt t="25324" x="2219325" y="2784475"/>
          <p14:tracePt t="25331" x="2200275" y="2803525"/>
          <p14:tracePt t="25338" x="2173288" y="2830513"/>
          <p14:tracePt t="25344" x="2155825" y="2840038"/>
          <p14:tracePt t="25351" x="2146300" y="2857500"/>
          <p14:tracePt t="25358" x="2127250" y="2876550"/>
          <p14:tracePt t="25367" x="2100263" y="2903538"/>
          <p14:tracePt t="25371" x="2090738" y="2913063"/>
          <p14:tracePt t="25379" x="2073275" y="2922588"/>
          <p14:tracePt t="25386" x="2046288" y="2940050"/>
          <p14:tracePt t="25393" x="2009775" y="2968625"/>
          <p14:tracePt t="25400" x="1963738" y="2995613"/>
          <p14:tracePt t="25407" x="1936750" y="3013075"/>
          <p14:tracePt t="25416" x="1908175" y="3022600"/>
          <p14:tracePt t="25421" x="1871663" y="3032125"/>
          <p14:tracePt t="25427" x="1844675" y="3041650"/>
          <p14:tracePt t="25436" x="1817688" y="3049588"/>
          <p14:tracePt t="25441" x="1790700" y="3049588"/>
          <p14:tracePt t="25450" x="1771650" y="3049588"/>
          <p14:tracePt t="25455" x="1725613" y="3049588"/>
          <p14:tracePt t="25463" x="1708150" y="3049588"/>
          <p14:tracePt t="25469" x="1671638" y="3041650"/>
          <p14:tracePt t="25476" x="1644650" y="3022600"/>
          <p14:tracePt t="25484" x="1635125" y="3005138"/>
          <p14:tracePt t="25491" x="1606550" y="2976563"/>
          <p14:tracePt t="25500" x="1598613" y="2949575"/>
          <p14:tracePt t="25504" x="1579563" y="2930525"/>
          <p14:tracePt t="25512" x="1562100" y="2903538"/>
          <p14:tracePt t="25519" x="1543050" y="2867025"/>
          <p14:tracePt t="25525" x="1533525" y="2849563"/>
          <p14:tracePt t="25533" x="1525588" y="2820988"/>
          <p14:tracePt t="25538" x="1525588" y="2813050"/>
          <p14:tracePt t="25550" x="1506538" y="2784475"/>
          <p14:tracePt t="25553" x="1506538" y="2776538"/>
          <p14:tracePt t="25560" x="1506538" y="2747963"/>
          <p14:tracePt t="25566" x="1506538" y="2740025"/>
          <p14:tracePt t="25581" x="1506538" y="2720975"/>
          <p14:tracePt t="25587" x="1506538" y="2703513"/>
          <p14:tracePt t="25594" x="1506538" y="2693988"/>
          <p14:tracePt t="25601" x="1506538" y="2674938"/>
          <p14:tracePt t="25609" x="1506538" y="2657475"/>
          <p14:tracePt t="25616" x="1506538" y="2647950"/>
          <p14:tracePt t="25629" x="1506538" y="2630488"/>
          <p14:tracePt t="25636" x="1516063" y="2620963"/>
          <p14:tracePt t="25643" x="1525588" y="2611438"/>
          <p14:tracePt t="25651" x="1533525" y="2601913"/>
          <p14:tracePt t="25658" x="1543050" y="2593975"/>
          <p14:tracePt t="25663" x="1562100" y="2584450"/>
          <p14:tracePt t="25671" x="1579563" y="2584450"/>
          <p14:tracePt t="25677" x="1598613" y="2574925"/>
          <p14:tracePt t="25685" x="1606550" y="2574925"/>
          <p14:tracePt t="25691" x="1616075" y="2574925"/>
          <p14:tracePt t="25699" x="1635125" y="2574925"/>
          <p14:tracePt t="25706" x="1652588" y="2574925"/>
          <p14:tracePt t="25712" x="1681163" y="2574925"/>
          <p14:tracePt t="25719" x="1689100" y="2574925"/>
          <p14:tracePt t="25726" x="1708150" y="2584450"/>
          <p14:tracePt t="25734" x="1725613" y="2593975"/>
          <p14:tracePt t="25741" x="1735138" y="2601913"/>
          <p14:tracePt t="25747" x="1754188" y="2611438"/>
          <p14:tracePt t="25754" x="1754188" y="2630488"/>
          <p14:tracePt t="25761" x="1771650" y="2638425"/>
          <p14:tracePt t="25768" x="1771650" y="2647950"/>
          <p14:tracePt t="25775" x="1781175" y="2657475"/>
          <p14:tracePt t="25782" x="1781175" y="2667000"/>
          <p14:tracePt t="25789" x="1781175" y="2674938"/>
          <p14:tracePt t="25795" x="1790700" y="2674938"/>
          <p14:tracePt t="25803" x="1790700" y="2684463"/>
          <p14:tracePt t="25818" x="1790700" y="2693988"/>
          <p14:tracePt t="25823" x="1790700" y="2703513"/>
          <p14:tracePt t="25831" x="1790700" y="2711450"/>
          <p14:tracePt t="25852" x="1790700" y="2720975"/>
          <p14:tracePt t="26384" x="1790700" y="2747963"/>
          <p14:tracePt t="26391" x="1771650" y="2813050"/>
          <p14:tracePt t="26398" x="1762125" y="2894013"/>
          <p14:tracePt t="26403" x="1762125" y="2968625"/>
          <p14:tracePt t="26411" x="1744663" y="3059113"/>
          <p14:tracePt t="26419" x="1717675" y="3178175"/>
          <p14:tracePt t="26426" x="1698625" y="3287713"/>
          <p14:tracePt t="26432" x="1689100" y="3378200"/>
          <p14:tracePt t="26439" x="1681163" y="3479800"/>
          <p14:tracePt t="26448" x="1681163" y="3552825"/>
          <p14:tracePt t="26453" x="1652588" y="3616325"/>
          <p14:tracePt t="26460" x="1652588" y="3670300"/>
          <p14:tracePt t="26468" x="1652588" y="3706813"/>
          <p14:tracePt t="26474" x="1644650" y="3762375"/>
          <p14:tracePt t="26482" x="1616075" y="3798888"/>
          <p14:tracePt t="26488" x="1616075" y="3816350"/>
          <p14:tracePt t="26495" x="1616075" y="3835400"/>
          <p14:tracePt t="26501" x="1616075" y="3862388"/>
          <p14:tracePt t="26509" x="1606550" y="3881438"/>
          <p14:tracePt t="26516" x="1606550" y="3889375"/>
          <p14:tracePt t="26522" x="1606550" y="3908425"/>
          <p14:tracePt t="26532" x="1606550" y="3927475"/>
          <p14:tracePt t="26538" x="1598613" y="3944938"/>
          <p14:tracePt t="26544" x="1598613" y="3963988"/>
          <p14:tracePt t="26557" x="1598613" y="3971925"/>
          <p14:tracePt t="26565" x="1589088" y="3981450"/>
          <p14:tracePt t="26571" x="1579563" y="3981450"/>
          <p14:tracePt t="26578" x="1579563" y="3990975"/>
          <p14:tracePt t="26585" x="1579563" y="4000500"/>
          <p14:tracePt t="26592" x="1579563" y="4017963"/>
          <p14:tracePt t="26607" x="1579563" y="4027488"/>
          <p14:tracePt t="26615" x="1570038" y="4037013"/>
          <p14:tracePt t="26620" x="1562100" y="4037013"/>
          <p14:tracePt t="26627" x="1562100" y="4044950"/>
          <p14:tracePt t="26634" x="1552575" y="4044950"/>
          <p14:tracePt t="26641" x="1543050" y="4044950"/>
          <p14:tracePt t="26656" x="1533525" y="4054475"/>
          <p14:tracePt t="26669" x="1525588" y="4054475"/>
          <p14:tracePt t="26678" x="1516063" y="4054475"/>
          <p14:tracePt t="26683" x="1497013" y="4054475"/>
          <p14:tracePt t="26690" x="1489075" y="4054475"/>
          <p14:tracePt t="26698" x="1479550" y="4054475"/>
          <p14:tracePt t="26704" x="1470025" y="4054475"/>
          <p14:tracePt t="26711" x="1452563" y="4044950"/>
          <p14:tracePt t="26718" x="1423988" y="4017963"/>
          <p14:tracePt t="26724" x="1406525" y="3990975"/>
          <p14:tracePt t="26732" x="1397000" y="3981450"/>
          <p14:tracePt t="26739" x="1387475" y="3954463"/>
          <p14:tracePt t="26746" x="1370013" y="3927475"/>
          <p14:tracePt t="26752" x="1370013" y="3908425"/>
          <p14:tracePt t="26760" x="1360488" y="3881438"/>
          <p14:tracePt t="26767" x="1350963" y="3844925"/>
          <p14:tracePt t="26774" x="1350963" y="3816350"/>
          <p14:tracePt t="26782" x="1343025" y="3789363"/>
          <p14:tracePt t="26787" x="1333500" y="3762375"/>
          <p14:tracePt t="26795" x="1333500" y="3725863"/>
          <p14:tracePt t="26801" x="1323975" y="3706813"/>
          <p14:tracePt t="26808" x="1323975" y="3670300"/>
          <p14:tracePt t="26816" x="1323975" y="3625850"/>
          <p14:tracePt t="26823" x="1323975" y="3597275"/>
          <p14:tracePt t="26830" x="1323975" y="3570288"/>
          <p14:tracePt t="26836" x="1323975" y="3543300"/>
          <p14:tracePt t="26844" x="1333500" y="3497263"/>
          <p14:tracePt t="26849" x="1343025" y="3470275"/>
          <p14:tracePt t="26858" x="1350963" y="3433763"/>
          <p14:tracePt t="26866" x="1360488" y="3406775"/>
          <p14:tracePt t="26871" x="1379538" y="3378200"/>
          <p14:tracePt t="26878" x="1397000" y="3351213"/>
          <p14:tracePt t="26885" x="1416050" y="3324225"/>
          <p14:tracePt t="26901" x="1452563" y="3278188"/>
          <p14:tracePt t="26907" x="1479550" y="3260725"/>
          <p14:tracePt t="26913" x="1497013" y="3251200"/>
          <p14:tracePt t="26920" x="1525588" y="3224213"/>
          <p14:tracePt t="26927" x="1543050" y="3214688"/>
          <p14:tracePt t="26934" x="1570038" y="3205163"/>
          <p14:tracePt t="26940" x="1598613" y="3195638"/>
          <p14:tracePt t="26949" x="1606550" y="3187700"/>
          <p14:tracePt t="26954" x="1635125" y="3187700"/>
          <p14:tracePt t="26961" x="1652588" y="3187700"/>
          <p14:tracePt t="26968" x="1689100" y="3187700"/>
          <p14:tracePt t="26975" x="1725613" y="3187700"/>
          <p14:tracePt t="26981" x="1754188" y="3187700"/>
          <p14:tracePt t="26989" x="1771650" y="3205163"/>
          <p14:tracePt t="26997" x="1781175" y="3205163"/>
          <p14:tracePt t="27002" x="1798638" y="3224213"/>
          <p14:tracePt t="27009" x="1827213" y="3260725"/>
          <p14:tracePt t="27017" x="1863725" y="3278188"/>
          <p14:tracePt t="27024" x="1871663" y="3297238"/>
          <p14:tracePt t="27031" x="1881188" y="3314700"/>
          <p14:tracePt t="27038" x="1900238" y="3341688"/>
          <p14:tracePt t="27044" x="1908175" y="3360738"/>
          <p14:tracePt t="27051" x="1908175" y="3378200"/>
          <p14:tracePt t="27059" x="1917700" y="3397250"/>
          <p14:tracePt t="27067" x="1927225" y="3433763"/>
          <p14:tracePt t="27072" x="1936750" y="3460750"/>
          <p14:tracePt t="27079" x="1936750" y="3479800"/>
          <p14:tracePt t="27086" x="1936750" y="3497263"/>
          <p14:tracePt t="27094" x="1936750" y="3506788"/>
          <p14:tracePt t="27100" x="1936750" y="3533775"/>
          <p14:tracePt t="27107" x="1927225" y="3543300"/>
          <p14:tracePt t="27121" x="1927225" y="3560763"/>
          <p14:tracePt t="27135" x="1917700" y="3560763"/>
          <p14:tracePt t="27141" x="1908175" y="3579813"/>
          <p14:tracePt t="27150" x="1900238" y="3579813"/>
          <p14:tracePt t="27163" x="1900238" y="3589338"/>
          <p14:tracePt t="27204" x="1890713" y="3589338"/>
          <p14:tracePt t="27211" x="1881188" y="3589338"/>
          <p14:tracePt t="27830" x="1881188" y="3625850"/>
          <p14:tracePt t="27837" x="1881188" y="3698875"/>
          <p14:tracePt t="27843" x="1871663" y="3752850"/>
          <p14:tracePt t="27850" x="1871663" y="3844925"/>
          <p14:tracePt t="27857" x="1854200" y="3927475"/>
          <p14:tracePt t="27865" x="1844675" y="3963988"/>
          <p14:tracePt t="27872" x="1844675" y="4008438"/>
          <p14:tracePt t="27879" x="1844675" y="4027488"/>
          <p14:tracePt t="27885" x="1844675" y="4054475"/>
          <p14:tracePt t="27900" x="1835150" y="4117975"/>
          <p14:tracePt t="27908" x="1835150" y="4137025"/>
          <p14:tracePt t="27914" x="1835150" y="4164013"/>
          <p14:tracePt t="27920" x="1827213" y="4183063"/>
          <p14:tracePt t="27927" x="1817688" y="4200525"/>
          <p14:tracePt t="27935" x="1817688" y="4219575"/>
          <p14:tracePt t="27941" x="1817688" y="4227513"/>
          <p14:tracePt t="27948" x="1817688" y="4237038"/>
          <p14:tracePt t="27955" x="1808163" y="4246563"/>
          <p14:tracePt t="27963" x="1808163" y="4256088"/>
          <p14:tracePt t="27969" x="1808163" y="4264025"/>
          <p14:tracePt t="27978" x="1798638" y="4283075"/>
          <p14:tracePt t="27990" x="1798638" y="4292600"/>
          <p14:tracePt t="27997" x="1798638" y="4300538"/>
          <p14:tracePt t="28004" x="1790700" y="4310063"/>
          <p14:tracePt t="28010" x="1781175" y="4310063"/>
          <p14:tracePt t="28025" x="1762125" y="4319588"/>
          <p14:tracePt t="28032" x="1762125" y="4329113"/>
          <p14:tracePt t="28039" x="1754188" y="4329113"/>
          <p14:tracePt t="28047" x="1754188" y="4337050"/>
          <p14:tracePt t="28053" x="1735138" y="4346575"/>
          <p14:tracePt t="28059" x="1735138" y="4356100"/>
          <p14:tracePt t="28067" x="1725613" y="4356100"/>
          <p14:tracePt t="28080" x="1708150" y="4365625"/>
          <p14:tracePt t="28087" x="1698625" y="4365625"/>
          <p14:tracePt t="28094" x="1689100" y="4365625"/>
          <p14:tracePt t="28102" x="1681163" y="4365625"/>
          <p14:tracePt t="28108" x="1662113" y="4365625"/>
          <p14:tracePt t="28116" x="1652588" y="4365625"/>
          <p14:tracePt t="28123" x="1644650" y="4365625"/>
          <p14:tracePt t="28129" x="1635125" y="4356100"/>
          <p14:tracePt t="28138" x="1625600" y="4356100"/>
          <p14:tracePt t="28143" x="1616075" y="4346575"/>
          <p14:tracePt t="28149" x="1606550" y="4337050"/>
          <p14:tracePt t="28157" x="1598613" y="4337050"/>
          <p14:tracePt t="28171" x="1589088" y="4319588"/>
          <p14:tracePt t="28178" x="1579563" y="4310063"/>
          <p14:tracePt t="28185" x="1570038" y="4292600"/>
          <p14:tracePt t="28192" x="1570038" y="4283075"/>
          <p14:tracePt t="28199" x="1562100" y="4273550"/>
          <p14:tracePt t="28206" x="1552575" y="4256088"/>
          <p14:tracePt t="28213" x="1543050" y="4237038"/>
          <p14:tracePt t="28220" x="1543050" y="4219575"/>
          <p14:tracePt t="28233" x="1543050" y="4200525"/>
          <p14:tracePt t="28240" x="1533525" y="4183063"/>
          <p14:tracePt t="28249" x="1533525" y="4173538"/>
          <p14:tracePt t="28254" x="1533525" y="4154488"/>
          <p14:tracePt t="28264" x="1533525" y="4146550"/>
          <p14:tracePt t="28268" x="1533525" y="4117975"/>
          <p14:tracePt t="28275" x="1533525" y="4110038"/>
          <p14:tracePt t="28283" x="1533525" y="4100513"/>
          <p14:tracePt t="28291" x="1533525" y="4081463"/>
          <p14:tracePt t="28298" x="1543050" y="4064000"/>
          <p14:tracePt t="28303" x="1543050" y="4044950"/>
          <p14:tracePt t="28310" x="1552575" y="4027488"/>
          <p14:tracePt t="28317" x="1552575" y="4017963"/>
          <p14:tracePt t="28324" x="1562100" y="4008438"/>
          <p14:tracePt t="28331" x="1570038" y="4008438"/>
          <p14:tracePt t="28338" x="1579563" y="3990975"/>
          <p14:tracePt t="28347" x="1598613" y="3981450"/>
          <p14:tracePt t="28353" x="1625600" y="3954463"/>
          <p14:tracePt t="28359" x="1644650" y="3954463"/>
          <p14:tracePt t="28366" x="1681163" y="3954463"/>
          <p14:tracePt t="28374" x="1717675" y="3954463"/>
          <p14:tracePt t="28380" x="1744663" y="3954463"/>
          <p14:tracePt t="28387" x="1790700" y="3971925"/>
          <p14:tracePt t="28394" x="1835150" y="3990975"/>
          <p14:tracePt t="28400" x="1863725" y="4000500"/>
          <p14:tracePt t="28408" x="1881188" y="4037013"/>
          <p14:tracePt t="28416" x="1917700" y="4064000"/>
          <p14:tracePt t="28423" x="1936750" y="4081463"/>
          <p14:tracePt t="28429" x="1944688" y="4127500"/>
          <p14:tracePt t="28435" x="1954213" y="4173538"/>
          <p14:tracePt t="28442" x="1973263" y="4219575"/>
          <p14:tracePt t="28450" x="1981200" y="4237038"/>
          <p14:tracePt t="28458" x="2000250" y="4273550"/>
          <p14:tracePt t="28464" x="2009775" y="4319588"/>
          <p14:tracePt t="28471" x="2017713" y="4346575"/>
          <p14:tracePt t="28480" x="2017713" y="4373563"/>
          <p14:tracePt t="28484" x="2017713" y="4410075"/>
          <p14:tracePt t="28491" x="2017713" y="4465638"/>
          <p14:tracePt t="28498" x="2017713" y="4492625"/>
          <p14:tracePt t="28505" x="2009775" y="4519613"/>
          <p14:tracePt t="28514" x="2000250" y="4538663"/>
          <p14:tracePt t="28520" x="2000250" y="4556125"/>
          <p14:tracePt t="28526" x="1981200" y="4575175"/>
          <p14:tracePt t="28532" x="1963738" y="4592638"/>
          <p14:tracePt t="28540" x="1963738" y="4611688"/>
          <p14:tracePt t="28547" x="1944688" y="4621213"/>
          <p14:tracePt t="28555" x="1944688" y="4638675"/>
          <p14:tracePt t="28561" x="1944688" y="4657725"/>
          <p14:tracePt t="28567" x="1927225" y="4657725"/>
          <p14:tracePt t="28574" x="1927225" y="4665663"/>
          <p14:tracePt t="28582" x="1917700" y="4675188"/>
          <p14:tracePt t="28589" x="1900238" y="4684713"/>
          <p14:tracePt t="28597" x="1890713" y="4684713"/>
          <p14:tracePt t="28602" x="1881188" y="4694238"/>
          <p14:tracePt t="28609" x="1863725" y="4702175"/>
          <p14:tracePt t="28617" x="1854200" y="4702175"/>
          <p14:tracePt t="28630" x="1835150" y="4702175"/>
          <p14:tracePt t="28646" x="1817688" y="4702175"/>
          <p14:tracePt t="28659" x="1808163" y="4702175"/>
          <p14:tracePt t="28665" x="1798638" y="4702175"/>
          <p14:tracePt t="28672" x="1790700" y="4702175"/>
          <p14:tracePt t="28694" x="1781175" y="4702175"/>
          <p14:tracePt t="29702" x="1781175" y="4711700"/>
          <p14:tracePt t="29707" x="1781175" y="4738688"/>
          <p14:tracePt t="29714" x="1781175" y="4767263"/>
          <p14:tracePt t="29721" x="1762125" y="4784725"/>
          <p14:tracePt t="29729" x="1762125" y="4803775"/>
          <p14:tracePt t="29736" x="1754188" y="4821238"/>
          <p14:tracePt t="29742" x="1754188" y="4857750"/>
          <p14:tracePt t="29749" x="1754188" y="4894263"/>
          <p14:tracePt t="29756" x="1744663" y="4913313"/>
          <p14:tracePt t="29764" x="1744663" y="4940300"/>
          <p14:tracePt t="29770" x="1735138" y="4959350"/>
          <p14:tracePt t="29779" x="1725613" y="4976813"/>
          <p14:tracePt t="29784" x="1725613" y="5013325"/>
          <p14:tracePt t="29791" x="1717675" y="5032375"/>
          <p14:tracePt t="29798" x="1717675" y="5049838"/>
          <p14:tracePt t="29804" x="1698625" y="5059363"/>
          <p14:tracePt t="29812" x="1698625" y="5076825"/>
          <p14:tracePt t="29829" x="1689100" y="5086350"/>
          <p14:tracePt t="29833" x="1689100" y="5105400"/>
          <p14:tracePt t="29839" x="1689100" y="5113338"/>
          <p14:tracePt t="29847" x="1681163" y="5122863"/>
          <p14:tracePt t="29853" x="1662113" y="5122863"/>
          <p14:tracePt t="29862" x="1652588" y="5132388"/>
          <p14:tracePt t="29867" x="1635125" y="5149850"/>
          <p14:tracePt t="29875" x="1606550" y="5149850"/>
          <p14:tracePt t="29881" x="1589088" y="5168900"/>
          <p14:tracePt t="29888" x="1570038" y="5168900"/>
          <p14:tracePt t="29897" x="1525588" y="5178425"/>
          <p14:tracePt t="29902" x="1497013" y="5178425"/>
          <p14:tracePt t="29910" x="1479550" y="5178425"/>
          <p14:tracePt t="29917" x="1452563" y="5178425"/>
          <p14:tracePt t="29924" x="1423988" y="5178425"/>
          <p14:tracePt t="29929" x="1387475" y="5178425"/>
          <p14:tracePt t="29938" x="1360488" y="5178425"/>
          <p14:tracePt t="29944" x="1333500" y="5178425"/>
          <p14:tracePt t="29951" x="1314450" y="5178425"/>
          <p14:tracePt t="29958" x="1277938" y="5178425"/>
          <p14:tracePt t="29966" x="1260475" y="5168900"/>
          <p14:tracePt t="29972" x="1223963" y="5159375"/>
          <p14:tracePt t="29979" x="1204913" y="5149850"/>
          <p14:tracePt t="29987" x="1187450" y="5122863"/>
          <p14:tracePt t="29992" x="1160463" y="5105400"/>
          <p14:tracePt t="29999" x="1131888" y="5059363"/>
          <p14:tracePt t="30006" x="1123950" y="5040313"/>
          <p14:tracePt t="30013" x="1104900" y="5022850"/>
          <p14:tracePt t="30021" x="1095375" y="4967288"/>
          <p14:tracePt t="30029" x="1077913" y="4940300"/>
          <p14:tracePt t="30034" x="1058863" y="4894263"/>
          <p14:tracePt t="30041" x="1058863" y="4857750"/>
          <p14:tracePt t="30049" x="1058863" y="4840288"/>
          <p14:tracePt t="30056" x="1058863" y="4803775"/>
          <p14:tracePt t="30063" x="1058863" y="4767263"/>
          <p14:tracePt t="30069" x="1068388" y="4748213"/>
          <p14:tracePt t="30079" x="1068388" y="4730750"/>
          <p14:tracePt t="30083" x="1068388" y="4711700"/>
          <p14:tracePt t="30090" x="1077913" y="4694238"/>
          <p14:tracePt t="30097" x="1077913" y="4684713"/>
          <p14:tracePt t="30105" x="1087438" y="4665663"/>
          <p14:tracePt t="30112" x="1095375" y="4657725"/>
          <p14:tracePt t="30118" x="1104900" y="4657725"/>
          <p14:tracePt t="30125" x="1114425" y="4638675"/>
          <p14:tracePt t="30132" x="1141413" y="4629150"/>
          <p14:tracePt t="30139" x="1160463" y="4621213"/>
          <p14:tracePt t="30146" x="1177925" y="4611688"/>
          <p14:tracePt t="30154" x="1223963" y="4592638"/>
          <p14:tracePt t="30161" x="1250950" y="4584700"/>
          <p14:tracePt t="30166" x="1296988" y="4575175"/>
          <p14:tracePt t="30174" x="1314450" y="4565650"/>
          <p14:tracePt t="30181" x="1343025" y="4565650"/>
          <p14:tracePt t="30188" x="1397000" y="4565650"/>
          <p14:tracePt t="30196" x="1423988" y="4565650"/>
          <p14:tracePt t="30202" x="1470025" y="4565650"/>
          <p14:tracePt t="30209" x="1497013" y="4565650"/>
          <p14:tracePt t="30215" x="1543050" y="4565650"/>
          <p14:tracePt t="30222" x="1579563" y="4575175"/>
          <p14:tracePt t="30229" x="1644650" y="4592638"/>
          <p14:tracePt t="30239" x="1671638" y="4602163"/>
          <p14:tracePt t="30245" x="1698625" y="4611688"/>
          <p14:tracePt t="30250" x="1735138" y="4629150"/>
          <p14:tracePt t="30258" x="1762125" y="4648200"/>
          <p14:tracePt t="30264" x="1781175" y="4675188"/>
          <p14:tracePt t="30271" x="1798638" y="4684713"/>
          <p14:tracePt t="30279" x="1817688" y="4702175"/>
          <p14:tracePt t="30285" x="1854200" y="4748213"/>
          <p14:tracePt t="30293" x="1863725" y="4767263"/>
          <p14:tracePt t="30299" x="1881188" y="4811713"/>
          <p14:tracePt t="30307" x="1900238" y="4840288"/>
          <p14:tracePt t="30314" x="1908175" y="4876800"/>
          <p14:tracePt t="30320" x="1908175" y="4922838"/>
          <p14:tracePt t="30329" x="1908175" y="4949825"/>
          <p14:tracePt t="30335" x="1908175" y="4976813"/>
          <p14:tracePt t="30340" x="1908175" y="5013325"/>
          <p14:tracePt t="30347" x="1908175" y="5040313"/>
          <p14:tracePt t="30354" x="1908175" y="5068888"/>
          <p14:tracePt t="30362" x="1908175" y="5086350"/>
          <p14:tracePt t="30368" x="1908175" y="5105400"/>
          <p14:tracePt t="30375" x="1900238" y="5113338"/>
          <p14:tracePt t="30382" x="1890713" y="5122863"/>
          <p14:tracePt t="30397" x="1881188" y="5132388"/>
          <p14:tracePt t="30403" x="1871663" y="5149850"/>
          <p14:tracePt t="30412" x="1863725" y="5149850"/>
          <p14:tracePt t="30417" x="1844675" y="5159375"/>
          <p14:tracePt t="30423" x="1844675" y="5168900"/>
          <p14:tracePt t="30431" x="1835150" y="5168900"/>
          <p14:tracePt t="30438" x="1817688" y="5178425"/>
          <p14:tracePt t="30445" x="1798638" y="5178425"/>
          <p14:tracePt t="30451" x="1771650" y="5178425"/>
          <p14:tracePt t="30459" x="1754188" y="5178425"/>
          <p14:tracePt t="30466" x="1735138" y="5178425"/>
          <p14:tracePt t="30472" x="1717675" y="5178425"/>
          <p14:tracePt t="30480" x="1698625" y="5168900"/>
          <p14:tracePt t="30486" x="1671638" y="5149850"/>
          <p14:tracePt t="30495" x="1644650" y="5141913"/>
          <p14:tracePt t="30501" x="1625600" y="5132388"/>
          <p14:tracePt t="30507" x="1598613" y="5105400"/>
          <p14:tracePt t="30514" x="1579563" y="5076825"/>
          <p14:tracePt t="30521" x="1570038" y="5049838"/>
          <p14:tracePt t="30528" x="1562100" y="5013325"/>
          <p14:tracePt t="30535" x="1543050" y="4976813"/>
          <p14:tracePt t="30542" x="1543050" y="4922838"/>
          <p14:tracePt t="30549" x="1543050" y="4876800"/>
          <p14:tracePt t="30556" x="1552575" y="4821238"/>
          <p14:tracePt t="30564" x="1570038" y="4794250"/>
          <p14:tracePt t="30570" x="1579563" y="4757738"/>
          <p14:tracePt t="30578" x="1598613" y="4748213"/>
          <p14:tracePt t="30584" x="1625600" y="4730750"/>
          <p14:tracePt t="30591" x="1635125" y="4721225"/>
          <p14:tracePt t="30598" x="1652588" y="4702175"/>
          <p14:tracePt t="30604" x="1681163" y="4702175"/>
          <p14:tracePt t="30611" x="1698625" y="4694238"/>
          <p14:tracePt t="30619" x="1735138" y="4694238"/>
          <p14:tracePt t="30625" x="1762125" y="4675188"/>
          <p14:tracePt t="30632" x="1808163" y="4675188"/>
          <p14:tracePt t="30639" x="1835150" y="4665663"/>
          <p14:tracePt t="30648" x="1863725" y="4665663"/>
          <p14:tracePt t="30653" x="1890713" y="4665663"/>
          <p14:tracePt t="30660" x="1963738" y="4665663"/>
          <p14:tracePt t="30667" x="2009775" y="4657725"/>
          <p14:tracePt t="30674" x="2063750" y="4657725"/>
          <p14:tracePt t="30682" x="2082800" y="4657725"/>
          <p14:tracePt t="30688" x="2100263" y="4657725"/>
          <p14:tracePt t="30696" x="2119313" y="4657725"/>
          <p14:tracePt t="30702" x="2136775" y="4657725"/>
          <p14:tracePt t="30716" x="2146300" y="4657725"/>
          <p14:tracePt t="30722" x="2163763" y="4657725"/>
          <p14:tracePt t="30737" x="2173288" y="4657725"/>
          <p14:tracePt t="30751" x="2182813" y="4665663"/>
          <p14:tracePt t="30758" x="2182813" y="4675188"/>
          <p14:tracePt t="30765" x="2182813" y="4684713"/>
          <p14:tracePt t="30771" x="2182813" y="4694238"/>
          <p14:tracePt t="38200" x="2200275" y="4684713"/>
          <p14:tracePt t="38206" x="2255838" y="4621213"/>
          <p14:tracePt t="38214" x="2355850" y="4548188"/>
          <p14:tracePt t="38221" x="2593975" y="4392613"/>
          <p14:tracePt t="38228" x="2822575" y="4237038"/>
          <p14:tracePt t="38235" x="3032125" y="4137025"/>
          <p14:tracePt t="38242" x="3314700" y="3990975"/>
          <p14:tracePt t="38248" x="3662363" y="3835400"/>
          <p14:tracePt t="38255" x="4054475" y="3652838"/>
          <p14:tracePt t="38262" x="4329113" y="3552825"/>
          <p14:tracePt t="38270" x="4684713" y="3378200"/>
          <p14:tracePt t="38277" x="5178425" y="3205163"/>
          <p14:tracePt t="38283" x="5487988" y="3086100"/>
          <p14:tracePt t="38290" x="5899150" y="2940050"/>
          <p14:tracePt t="38297" x="6310313" y="2830513"/>
          <p14:tracePt t="38304" x="6784975" y="2711450"/>
          <p14:tracePt t="38311" x="7150100" y="2620963"/>
          <p14:tracePt t="38318" x="7561263" y="2538413"/>
          <p14:tracePt t="38325" x="7772400" y="2501900"/>
          <p14:tracePt t="38332" x="7935913" y="2484438"/>
          <p14:tracePt t="38339" x="8118475" y="2474913"/>
          <p14:tracePt t="38346" x="8366125" y="2474913"/>
          <p14:tracePt t="38354" x="8566150" y="2455863"/>
          <p14:tracePt t="38359" x="8675688" y="2455863"/>
          <p14:tracePt t="38367" x="8731250" y="2455863"/>
          <p14:tracePt t="38374" x="8804275" y="2455863"/>
          <p14:tracePt t="38380" x="8867775" y="2474913"/>
          <p14:tracePt t="38387" x="8894763" y="2492375"/>
          <p14:tracePt t="38395" x="8913813" y="2501900"/>
          <p14:tracePt t="38402" x="8950325" y="2511425"/>
          <p14:tracePt t="38408" x="8950325" y="2520950"/>
          <p14:tracePt t="38415" x="8959850" y="2528888"/>
          <p14:tracePt t="38422" x="8967788" y="2538413"/>
          <p14:tracePt t="38429" x="8977313" y="2538413"/>
          <p14:tracePt t="40913" x="9013825" y="2511425"/>
          <p14:tracePt t="40920" x="9077325" y="2465388"/>
          <p14:tracePt t="40928" x="9186863" y="2392363"/>
          <p14:tracePt t="40935" x="9269413" y="2338388"/>
          <p14:tracePt t="40941" x="9369425" y="2265363"/>
          <p14:tracePt t="40949" x="9461500" y="2209800"/>
          <p14:tracePt t="40955" x="9598025" y="2119313"/>
          <p14:tracePt t="40962" x="9799638" y="2017713"/>
          <p14:tracePt t="40968" x="9918700" y="1963738"/>
          <p14:tracePt t="40977" x="10036175" y="1898650"/>
          <p14:tracePt t="40984" x="10164763" y="1844675"/>
          <p14:tracePt t="40990" x="10283825" y="1781175"/>
          <p14:tracePt t="40997" x="10364788" y="1744663"/>
          <p14:tracePt t="41003" x="10474325" y="1698625"/>
          <p14:tracePt t="41011" x="10556875" y="1662113"/>
          <p14:tracePt t="41018" x="10621963" y="1635125"/>
          <p14:tracePt t="41024" x="10721975" y="1606550"/>
          <p14:tracePt t="41031" x="10768013" y="1589088"/>
          <p14:tracePt t="41038" x="10821988" y="1570038"/>
          <p14:tracePt t="41046" x="10885488" y="1562100"/>
          <p14:tracePt t="41052" x="10977563" y="1533525"/>
          <p14:tracePt t="41060" x="11068050" y="1516063"/>
          <p14:tracePt t="41068" x="11133138" y="1506538"/>
          <p14:tracePt t="41073" x="11177588" y="1497013"/>
          <p14:tracePt t="41080" x="11233150" y="1489075"/>
          <p14:tracePt t="41087" x="11279188" y="1489075"/>
          <p14:tracePt t="41094" x="11315700" y="1489075"/>
          <p14:tracePt t="41101" x="11342688" y="1479550"/>
          <p14:tracePt t="41108" x="11360150" y="1479550"/>
          <p14:tracePt t="41118" x="11369675" y="1479550"/>
          <p14:tracePt t="41121" x="11388725" y="1479550"/>
          <p14:tracePt t="41129" x="11398250" y="1479550"/>
          <p14:tracePt t="41136" x="11415713" y="1479550"/>
          <p14:tracePt t="41164" x="11425238" y="1479550"/>
          <p14:tracePt t="41178" x="11434763" y="1479550"/>
          <p14:tracePt t="41192" x="11442700" y="1479550"/>
          <p14:tracePt t="41212" x="11452225" y="1479550"/>
          <p14:tracePt t="41289" x="11442700" y="1479550"/>
          <p14:tracePt t="41302" x="11434763" y="1479550"/>
          <p14:tracePt t="41598" x="11406188" y="1479550"/>
          <p14:tracePt t="41605" x="11369675" y="1479550"/>
          <p14:tracePt t="41611" x="11306175" y="1470025"/>
          <p14:tracePt t="41619" x="11214100" y="1443038"/>
          <p14:tracePt t="41627" x="11150600" y="1406525"/>
          <p14:tracePt t="41633" x="11031538" y="1370013"/>
          <p14:tracePt t="41639" x="10931525" y="1314450"/>
          <p14:tracePt t="41647" x="10848975" y="1260475"/>
          <p14:tracePt t="41654" x="10804525" y="1223963"/>
          <p14:tracePt t="41660" x="10775950" y="1196975"/>
          <p14:tracePt t="41667" x="10721975" y="1131888"/>
          <p14:tracePt t="41675" x="10685463" y="1077913"/>
          <p14:tracePt t="41681" x="10666413" y="1050925"/>
          <p14:tracePt t="41688" x="10658475" y="1022350"/>
          <p14:tracePt t="41695" x="10648950" y="968375"/>
          <p14:tracePt t="41702" x="10629900" y="931863"/>
          <p14:tracePt t="41709" x="10629900" y="912813"/>
          <p14:tracePt t="41718" x="10629900" y="895350"/>
          <p14:tracePt t="41723" x="10629900" y="866775"/>
          <p14:tracePt t="41731" x="10639425" y="822325"/>
          <p14:tracePt t="41737" x="10639425" y="812800"/>
          <p14:tracePt t="41745" x="10648950" y="785813"/>
          <p14:tracePt t="41758" x="10648950" y="757238"/>
          <p14:tracePt t="41766" x="10675938" y="720725"/>
          <p14:tracePt t="41771" x="10685463" y="703263"/>
          <p14:tracePt t="41781" x="10702925" y="684213"/>
          <p14:tracePt t="41786" x="10721975" y="676275"/>
          <p14:tracePt t="41793" x="10739438" y="647700"/>
          <p14:tracePt t="41801" x="10758488" y="630238"/>
          <p14:tracePt t="41807" x="10795000" y="603250"/>
          <p14:tracePt t="41816" x="10812463" y="584200"/>
          <p14:tracePt t="41820" x="10858500" y="557213"/>
          <p14:tracePt t="41828" x="10922000" y="511175"/>
          <p14:tracePt t="41835" x="10968038" y="493713"/>
          <p14:tracePt t="41842" x="11031538" y="457200"/>
          <p14:tracePt t="41848" x="11087100" y="428625"/>
          <p14:tracePt t="41856" x="11169650" y="401638"/>
          <p14:tracePt t="41863" x="11250613" y="392113"/>
          <p14:tracePt t="41871" x="11287125" y="392113"/>
          <p14:tracePt t="41877" x="11333163" y="392113"/>
          <p14:tracePt t="41886" x="11342688" y="392113"/>
          <p14:tracePt t="41890" x="11379200" y="392113"/>
          <p14:tracePt t="41897" x="11406188" y="411163"/>
          <p14:tracePt t="41905" x="11434763" y="420688"/>
          <p14:tracePt t="41912" x="11461750" y="438150"/>
          <p14:tracePt t="41919" x="11488738" y="465138"/>
          <p14:tracePt t="41925" x="11515725" y="493713"/>
          <p14:tracePt t="41933" x="11552238" y="520700"/>
          <p14:tracePt t="41939" x="11580813" y="547688"/>
          <p14:tracePt t="41947" x="11617325" y="593725"/>
          <p14:tracePt t="41953" x="11634788" y="620713"/>
          <p14:tracePt t="41960" x="11680825" y="684213"/>
          <p14:tracePt t="41968" x="11707813" y="730250"/>
          <p14:tracePt t="41974" x="11726863" y="757238"/>
          <p14:tracePt t="41981" x="11744325" y="785813"/>
          <p14:tracePt t="41988" x="11771313" y="849313"/>
          <p14:tracePt t="41995" x="11780838" y="885825"/>
          <p14:tracePt t="42002" x="11780838" y="903288"/>
          <p14:tracePt t="42009" x="11790363" y="949325"/>
          <p14:tracePt t="42017" x="11790363" y="976313"/>
          <p14:tracePt t="42023" x="11790363" y="1014413"/>
          <p14:tracePt t="42030" x="11790363" y="1031875"/>
          <p14:tracePt t="42038" x="11790363" y="1050925"/>
          <p14:tracePt t="42045" x="11790363" y="1077913"/>
          <p14:tracePt t="42051" x="11790363" y="1087438"/>
          <p14:tracePt t="42057" x="11790363" y="1104900"/>
          <p14:tracePt t="42065" x="11780838" y="1114425"/>
          <p14:tracePt t="42072" x="11780838" y="1123950"/>
          <p14:tracePt t="42078" x="11771313" y="1150938"/>
          <p14:tracePt t="42085" x="11771313" y="1160463"/>
          <p14:tracePt t="42092" x="11753850" y="1177925"/>
          <p14:tracePt t="42100" x="11734800" y="1196975"/>
          <p14:tracePt t="42109" x="11707813" y="1214438"/>
          <p14:tracePt t="42113" x="11690350" y="1223963"/>
          <p14:tracePt t="42120" x="11671300" y="1241425"/>
          <p14:tracePt t="42129" x="11644313" y="1250950"/>
          <p14:tracePt t="42134" x="11625263" y="1270000"/>
          <p14:tracePt t="42141" x="11598275" y="1277938"/>
          <p14:tracePt t="42147" x="11561763" y="1287463"/>
          <p14:tracePt t="42155" x="11534775" y="1314450"/>
          <p14:tracePt t="42162" x="11507788" y="1323975"/>
          <p14:tracePt t="42171" x="11471275" y="1333500"/>
          <p14:tracePt t="42176" x="11452225" y="1350963"/>
          <p14:tracePt t="42184" x="11425238" y="1350963"/>
          <p14:tracePt t="42190" x="11398250" y="1360488"/>
          <p14:tracePt t="42198" x="11388725" y="1370013"/>
          <p14:tracePt t="42204" x="11360150" y="1370013"/>
          <p14:tracePt t="42210" x="11342688" y="1370013"/>
          <p14:tracePt t="42218" x="11315700" y="1379538"/>
          <p14:tracePt t="42225" x="11279188" y="1387475"/>
          <p14:tracePt t="42232" x="11250613" y="1387475"/>
          <p14:tracePt t="42238" x="11223625" y="1387475"/>
          <p14:tracePt t="42245" x="11196638" y="1387475"/>
          <p14:tracePt t="42253" x="11169650" y="1387475"/>
          <p14:tracePt t="42260" x="11133138" y="1387475"/>
          <p14:tracePt t="42267" x="11104563" y="1387475"/>
          <p14:tracePt t="42273" x="11077575" y="1379538"/>
          <p14:tracePt t="42280" x="11060113" y="1370013"/>
          <p14:tracePt t="42287" x="11023600" y="1360488"/>
          <p14:tracePt t="42295" x="11004550" y="1343025"/>
          <p14:tracePt t="42301" x="10977563" y="1306513"/>
          <p14:tracePt t="42308" x="10968038" y="1287463"/>
          <p14:tracePt t="42318" x="10950575" y="1270000"/>
          <p14:tracePt t="42322" x="10941050" y="1250950"/>
          <p14:tracePt t="42329" x="10931525" y="1223963"/>
          <p14:tracePt t="42336" x="10914063" y="1187450"/>
          <p14:tracePt t="42343" x="10914063" y="1168400"/>
          <p14:tracePt t="42351" x="10914063" y="1141413"/>
          <p14:tracePt t="42359" x="10904538" y="1114425"/>
          <p14:tracePt t="42363" x="10904538" y="1087438"/>
          <p14:tracePt t="42372" x="10904538" y="1068388"/>
          <p14:tracePt t="42378" x="10922000" y="1031875"/>
          <p14:tracePt t="42385" x="10922000" y="1004888"/>
          <p14:tracePt t="42392" x="10931525" y="985838"/>
          <p14:tracePt t="42399" x="10941050" y="958850"/>
          <p14:tracePt t="42405" x="10958513" y="931863"/>
          <p14:tracePt t="42414" x="10977563" y="903288"/>
          <p14:tracePt t="42421" x="10995025" y="895350"/>
          <p14:tracePt t="42426" x="11014075" y="866775"/>
          <p14:tracePt t="42435" x="11050588" y="858838"/>
          <p14:tracePt t="42440" x="11060113" y="849313"/>
          <p14:tracePt t="42448" x="11068050" y="830263"/>
          <p14:tracePt t="42454" x="11114088" y="822325"/>
          <p14:tracePt t="42461" x="11141075" y="812800"/>
          <p14:tracePt t="42467" x="11177588" y="812800"/>
          <p14:tracePt t="42476" x="11206163" y="793750"/>
          <p14:tracePt t="42484" x="11233150" y="793750"/>
          <p14:tracePt t="42488" x="11260138" y="793750"/>
          <p14:tracePt t="42496" x="11296650" y="793750"/>
          <p14:tracePt t="42502" x="11315700" y="793750"/>
          <p14:tracePt t="42520" x="11342688" y="803275"/>
          <p14:tracePt t="42524" x="11360150" y="812800"/>
          <p14:tracePt t="42531" x="11388725" y="830263"/>
          <p14:tracePt t="42537" x="11415713" y="839788"/>
          <p14:tracePt t="42545" x="11434763" y="866775"/>
          <p14:tracePt t="42553" x="11452225" y="903288"/>
          <p14:tracePt t="42558" x="11488738" y="949325"/>
          <p14:tracePt t="42567" x="11498263" y="968375"/>
          <p14:tracePt t="42572" x="11507788" y="995363"/>
          <p14:tracePt t="42579" x="11515725" y="1022350"/>
          <p14:tracePt t="42586" x="11525250" y="1058863"/>
          <p14:tracePt t="42593" x="11525250" y="1087438"/>
          <p14:tracePt t="42600" x="11534775" y="1104900"/>
          <p14:tracePt t="42607" x="11534775" y="1141413"/>
          <p14:tracePt t="42614" x="11534775" y="1150938"/>
          <p14:tracePt t="42621" x="11534775" y="1177925"/>
          <p14:tracePt t="42627" x="11534775" y="1196975"/>
          <p14:tracePt t="42635" x="11534775" y="1233488"/>
          <p14:tracePt t="42642" x="11534775" y="1241425"/>
          <p14:tracePt t="42650" x="11525250" y="1270000"/>
          <p14:tracePt t="42655" x="11515725" y="1287463"/>
          <p14:tracePt t="42662" x="11488738" y="1306513"/>
          <p14:tracePt t="42670" x="11488738" y="1314450"/>
          <p14:tracePt t="42678" x="11479213" y="1333500"/>
          <p14:tracePt t="42684" x="11452225" y="1350963"/>
          <p14:tracePt t="42690" x="11425238" y="1360488"/>
          <p14:tracePt t="42697" x="11415713" y="1370013"/>
          <p14:tracePt t="42705" x="11398250" y="1379538"/>
          <p14:tracePt t="42711" x="11369675" y="1387475"/>
          <p14:tracePt t="42719" x="11352213" y="1406525"/>
          <p14:tracePt t="42725" x="11315700" y="1406525"/>
          <p14:tracePt t="42733" x="11279188" y="1416050"/>
          <p14:tracePt t="42739" x="11250613" y="1433513"/>
          <p14:tracePt t="42745" x="11177588" y="1433513"/>
          <p14:tracePt t="42755" x="11141075" y="1423988"/>
          <p14:tracePt t="42760" x="11096625" y="1433513"/>
          <p14:tracePt t="42769" x="11041063" y="1423988"/>
          <p14:tracePt t="42773" x="10995025" y="1416050"/>
          <p14:tracePt t="42780" x="10950575" y="1397000"/>
          <p14:tracePt t="42788" x="10922000" y="1370013"/>
          <p14:tracePt t="42795" x="10885488" y="1360488"/>
          <p14:tracePt t="42802" x="10868025" y="1350963"/>
          <p14:tracePt t="42809" x="10848975" y="1323975"/>
          <p14:tracePt t="42817" x="10821988" y="1287463"/>
          <p14:tracePt t="42823" x="10804525" y="1260475"/>
          <p14:tracePt t="42830" x="10785475" y="1233488"/>
          <p14:tracePt t="42838" x="10785475" y="1214438"/>
          <p14:tracePt t="42843" x="10775950" y="1168400"/>
          <p14:tracePt t="42850" x="10775950" y="1131888"/>
          <p14:tracePt t="42858" x="10775950" y="1114425"/>
          <p14:tracePt t="42864" x="10775950" y="1087438"/>
          <p14:tracePt t="42871" x="10775950" y="1041400"/>
          <p14:tracePt t="42887" x="10785475" y="985838"/>
          <p14:tracePt t="42893" x="10795000" y="968375"/>
          <p14:tracePt t="42900" x="10795000" y="949325"/>
          <p14:tracePt t="42906" x="10821988" y="912813"/>
          <p14:tracePt t="42912" x="10831513" y="895350"/>
          <p14:tracePt t="42921" x="10831513" y="885825"/>
          <p14:tracePt t="42927" x="10848975" y="866775"/>
          <p14:tracePt t="42935" x="10895013" y="849313"/>
          <p14:tracePt t="42940" x="10931525" y="830263"/>
          <p14:tracePt t="42948" x="10987088" y="793750"/>
          <p14:tracePt t="42955" x="11031538" y="785813"/>
          <p14:tracePt t="42961" x="11087100" y="757238"/>
          <p14:tracePt t="42969" x="11150600" y="749300"/>
          <p14:tracePt t="42975" x="11233150" y="703263"/>
          <p14:tracePt t="42984" x="11306175" y="693738"/>
          <p14:tracePt t="42990" x="11388725" y="684213"/>
          <p14:tracePt t="43000" x="11442700" y="666750"/>
          <p14:tracePt t="43005" x="11488738" y="666750"/>
          <p14:tracePt t="43010" x="11544300" y="666750"/>
          <p14:tracePt t="43018" x="11580813" y="666750"/>
          <p14:tracePt t="43025" x="11653838" y="676275"/>
          <p14:tracePt t="43033" x="11690350" y="676275"/>
          <p14:tracePt t="43038" x="11726863" y="693738"/>
          <p14:tracePt t="43046" x="11780838" y="712788"/>
          <p14:tracePt t="43054" x="11799888" y="730250"/>
          <p14:tracePt t="43060" x="11826875" y="749300"/>
          <p14:tracePt t="43067" x="11880850" y="793750"/>
          <p14:tracePt t="43074" x="11909425" y="822325"/>
          <p14:tracePt t="43080" x="11926888" y="849313"/>
          <p14:tracePt t="43087" x="11936413" y="885825"/>
          <p14:tracePt t="43094" x="11972925" y="939800"/>
          <p14:tracePt t="43101" x="11982450" y="985838"/>
          <p14:tracePt t="43108" x="11999913" y="1022350"/>
          <p14:tracePt t="43117" x="11999913" y="1058863"/>
          <p14:tracePt t="43122" x="11999913" y="1095375"/>
          <p14:tracePt t="43129" x="11999913" y="1123950"/>
          <p14:tracePt t="43136" x="11999913" y="1160463"/>
          <p14:tracePt t="43144" x="11999913" y="1168400"/>
          <p14:tracePt t="43150" x="11990388" y="1204913"/>
          <p14:tracePt t="43158" x="11982450" y="1223963"/>
          <p14:tracePt t="43163" x="11972925" y="1241425"/>
          <p14:tracePt t="43171" x="11953875" y="1270000"/>
          <p14:tracePt t="43178" x="11945938" y="1287463"/>
          <p14:tracePt t="43185" x="11936413" y="1306513"/>
          <p14:tracePt t="43192" x="11917363" y="1323975"/>
          <p14:tracePt t="43200" x="11899900" y="1350963"/>
          <p14:tracePt t="43206" x="11872913" y="1360488"/>
          <p14:tracePt t="43212" x="11836400" y="1379538"/>
          <p14:tracePt t="43219" x="11807825" y="1397000"/>
          <p14:tracePt t="43228" x="11763375" y="1423988"/>
          <p14:tracePt t="43233" x="11734800" y="1433513"/>
          <p14:tracePt t="43240" x="11690350" y="1443038"/>
          <p14:tracePt t="43247" x="11644313" y="1460500"/>
          <p14:tracePt t="43254" x="11580813" y="1489075"/>
          <p14:tracePt t="43260" x="11552238" y="1497013"/>
          <p14:tracePt t="43268" x="11507788" y="1506538"/>
          <p14:tracePt t="43275" x="11488738" y="1516063"/>
          <p14:tracePt t="43282" x="11452225" y="1516063"/>
          <p14:tracePt t="43288" x="11406188" y="1516063"/>
          <p14:tracePt t="43296" x="11369675" y="1516063"/>
          <p14:tracePt t="43303" x="11342688" y="1516063"/>
          <p14:tracePt t="43310" x="11315700" y="1516063"/>
          <p14:tracePt t="43316" x="11269663" y="1516063"/>
          <p14:tracePt t="43323" x="11223625" y="1516063"/>
          <p14:tracePt t="43331" x="11187113" y="1506538"/>
          <p14:tracePt t="43337" x="11160125" y="1506538"/>
          <p14:tracePt t="43344" x="11114088" y="1470025"/>
          <p14:tracePt t="43351" x="11068050" y="1452563"/>
          <p14:tracePt t="43358" x="11031538" y="1443038"/>
          <p14:tracePt t="43366" x="11014075" y="1406525"/>
          <p14:tracePt t="43372" x="10987088" y="1387475"/>
          <p14:tracePt t="43379" x="10950575" y="1360488"/>
          <p14:tracePt t="43386" x="10931525" y="1350963"/>
          <p14:tracePt t="43393" x="10931525" y="1343025"/>
          <p14:tracePt t="43400" x="10914063" y="1323975"/>
          <p14:tracePt t="43407" x="10914063" y="1314450"/>
          <p14:tracePt t="43413" x="10904538" y="1306513"/>
          <p14:tracePt t="43421" x="10904538" y="1296988"/>
          <p14:tracePt t="43428" x="10885488" y="1287463"/>
          <p14:tracePt t="43435" x="10885488" y="1277938"/>
          <p14:tracePt t="43449" x="10885488" y="1270000"/>
          <p14:tracePt t="43456" x="10885488" y="1260475"/>
          <p14:tracePt t="43462" x="10877550" y="1250950"/>
          <p14:tracePt t="43470" x="10877550" y="1241425"/>
          <p14:tracePt t="43476" x="10877550" y="1233488"/>
          <p14:tracePt t="43501" x="10877550" y="1204913"/>
          <p14:tracePt t="43504" x="10877550" y="1196975"/>
          <p14:tracePt t="43511" x="10877550" y="1177925"/>
          <p14:tracePt t="43525" x="10877550" y="1160463"/>
          <p14:tracePt t="43532" x="10877550" y="1150938"/>
          <p14:tracePt t="43539" x="10877550" y="1141413"/>
          <p14:tracePt t="43550" x="10877550" y="1131888"/>
          <p14:tracePt t="43555" x="10877550" y="1114425"/>
          <p14:tracePt t="43568" x="10877550" y="1095375"/>
          <p14:tracePt t="43575" x="10885488" y="1087438"/>
          <p14:tracePt t="43583" x="10885488" y="1068388"/>
          <p14:tracePt t="43588" x="10895013" y="1058863"/>
          <p14:tracePt t="43594" x="10895013" y="1050925"/>
          <p14:tracePt t="43602" x="10895013" y="1041400"/>
          <p14:tracePt t="43616" x="10895013" y="1031875"/>
          <p14:tracePt t="43622" x="10895013" y="1004888"/>
          <p14:tracePt t="43629" x="10904538" y="985838"/>
          <p14:tracePt t="43636" x="10904538" y="976313"/>
          <p14:tracePt t="43643" x="10904538" y="968375"/>
          <p14:tracePt t="43651" x="10914063" y="949325"/>
          <p14:tracePt t="43657" x="10914063" y="922338"/>
          <p14:tracePt t="43664" x="10922000" y="912813"/>
          <p14:tracePt t="43671" x="10931525" y="903288"/>
          <p14:tracePt t="43678" x="10931525" y="895350"/>
          <p14:tracePt t="43685" x="10941050" y="885825"/>
          <p14:tracePt t="43692" x="10950575" y="849313"/>
          <p14:tracePt t="43699" x="10950575" y="839788"/>
          <p14:tracePt t="43708" x="10958513" y="839788"/>
          <p14:tracePt t="43713" x="10968038" y="822325"/>
          <p14:tracePt t="43720" x="10977563" y="812800"/>
          <p14:tracePt t="43726" x="10987088" y="803275"/>
          <p14:tracePt t="43733" x="11004550" y="785813"/>
          <p14:tracePt t="43741" x="11004550" y="776288"/>
          <p14:tracePt t="43748" x="11023600" y="766763"/>
          <p14:tracePt t="43755" x="11031538" y="749300"/>
          <p14:tracePt t="43761" x="11041063" y="739775"/>
          <p14:tracePt t="43769" x="11050588" y="739775"/>
          <p14:tracePt t="43776" x="11068050" y="730250"/>
          <p14:tracePt t="43784" x="11087100" y="730250"/>
          <p14:tracePt t="43789" x="11104563" y="730250"/>
          <p14:tracePt t="43796" x="11123613" y="720725"/>
          <p14:tracePt t="43804" x="11141075" y="720725"/>
          <p14:tracePt t="43811" x="11160125" y="720725"/>
          <p14:tracePt t="43818" x="11187113" y="720725"/>
          <p14:tracePt t="43824" x="11206163" y="720725"/>
          <p14:tracePt t="43832" x="11233150" y="720725"/>
          <p14:tracePt t="43838" x="11250613" y="720725"/>
          <p14:tracePt t="43845" x="11260138" y="720725"/>
          <p14:tracePt t="43852" x="11287125" y="720725"/>
          <p14:tracePt t="43859" x="11315700" y="730250"/>
          <p14:tracePt t="43866" x="11333163" y="730250"/>
          <p14:tracePt t="43873" x="11352213" y="730250"/>
          <p14:tracePt t="43881" x="11369675" y="739775"/>
          <p14:tracePt t="43902" x="11406188" y="757238"/>
          <p14:tracePt t="43908" x="11425238" y="766763"/>
          <p14:tracePt t="43915" x="11442700" y="776288"/>
          <p14:tracePt t="43921" x="11452225" y="785813"/>
          <p14:tracePt t="43928" x="11461750" y="793750"/>
          <p14:tracePt t="43936" x="11471275" y="803275"/>
          <p14:tracePt t="43942" x="11488738" y="839788"/>
          <p14:tracePt t="43950" x="11507788" y="849313"/>
          <p14:tracePt t="43958" x="11507788" y="885825"/>
          <p14:tracePt t="43963" x="11515725" y="895350"/>
          <p14:tracePt t="43970" x="11525250" y="922338"/>
          <p14:tracePt t="43977" x="11534775" y="931863"/>
          <p14:tracePt t="43984" x="11544300" y="968375"/>
          <p14:tracePt t="43990" x="11544300" y="995363"/>
          <p14:tracePt t="43998" x="11552238" y="1014413"/>
          <p14:tracePt t="44005" x="11552238" y="1041400"/>
          <p14:tracePt t="44015" x="11552238" y="1058863"/>
          <p14:tracePt t="44019" x="11552238" y="1095375"/>
          <p14:tracePt t="44027" x="11552238" y="1123950"/>
          <p14:tracePt t="44033" x="11552238" y="1141413"/>
          <p14:tracePt t="44040" x="11552238" y="1168400"/>
          <p14:tracePt t="44049" x="11552238" y="1196975"/>
          <p14:tracePt t="44054" x="11552238" y="1223963"/>
          <p14:tracePt t="44061" x="11552238" y="1241425"/>
          <p14:tracePt t="44067" x="11544300" y="1277938"/>
          <p14:tracePt t="44075" x="11544300" y="1296988"/>
          <p14:tracePt t="44082" x="11534775" y="1314450"/>
          <p14:tracePt t="44089" x="11525250" y="1333500"/>
          <p14:tracePt t="44095" x="11515725" y="1360488"/>
          <p14:tracePt t="44103" x="11488738" y="1379538"/>
          <p14:tracePt t="44110" x="11479213" y="1397000"/>
          <p14:tracePt t="44116" x="11479213" y="1406525"/>
          <p14:tracePt t="44124" x="11461750" y="1423988"/>
          <p14:tracePt t="44132" x="11452225" y="1423988"/>
          <p14:tracePt t="44138" x="11434763" y="1443038"/>
          <p14:tracePt t="44144" x="11415713" y="1452563"/>
          <p14:tracePt t="44151" x="11406188" y="1470025"/>
          <p14:tracePt t="44159" x="11388725" y="1470025"/>
          <p14:tracePt t="44166" x="11360150" y="1479550"/>
          <p14:tracePt t="44173" x="11342688" y="1479550"/>
          <p14:tracePt t="44180" x="11333163" y="1479550"/>
          <p14:tracePt t="44186" x="11306175" y="1479550"/>
          <p14:tracePt t="44194" x="11279188" y="1479550"/>
          <p14:tracePt t="44200" x="11260138" y="1479550"/>
          <p14:tracePt t="44208" x="11242675" y="1470025"/>
          <p14:tracePt t="44215" x="11206163" y="1433513"/>
          <p14:tracePt t="44220" x="11177588" y="1423988"/>
          <p14:tracePt t="44227" x="11150600" y="1406525"/>
          <p14:tracePt t="44235" x="11114088" y="1360488"/>
          <p14:tracePt t="44241" x="11023600" y="1277938"/>
          <p14:tracePt t="44249" x="10968038" y="1196975"/>
          <p14:tracePt t="44255" x="10931525" y="1114425"/>
          <p14:tracePt t="44262" x="10904538" y="1050925"/>
          <p14:tracePt t="44270" x="10868025" y="968375"/>
          <p14:tracePt t="44278" x="10841038" y="912813"/>
          <p14:tracePt t="44283" x="10831513" y="866775"/>
          <p14:tracePt t="44290" x="10831513" y="839788"/>
          <p14:tracePt t="44299" x="10821988" y="822325"/>
          <p14:tracePt t="44304" x="10821988" y="785813"/>
          <p14:tracePt t="44311" x="10821988" y="766763"/>
          <p14:tracePt t="44318" x="10821988" y="757238"/>
          <p14:tracePt t="44325" x="10821988" y="749300"/>
          <p14:tracePt t="44332" x="10821988" y="730250"/>
          <p14:tracePt t="44339" x="10821988" y="712788"/>
          <p14:tracePt t="44346" x="10821988" y="703263"/>
          <p14:tracePt t="44352" x="10841038" y="684213"/>
          <p14:tracePt t="44360" x="10848975" y="676275"/>
          <p14:tracePt t="44368" x="10868025" y="657225"/>
          <p14:tracePt t="44374" x="10885488" y="639763"/>
          <p14:tracePt t="44382" x="10904538" y="630238"/>
          <p14:tracePt t="44387" x="10931525" y="611188"/>
          <p14:tracePt t="44395" x="10958513" y="603250"/>
          <p14:tracePt t="44401" x="10995025" y="593725"/>
          <p14:tracePt t="44409" x="11050588" y="566738"/>
          <p14:tracePt t="44416" x="11096625" y="566738"/>
          <p14:tracePt t="44423" x="11133138" y="566738"/>
          <p14:tracePt t="44430" x="11177588" y="566738"/>
          <p14:tracePt t="44436" x="11206163" y="566738"/>
          <p14:tracePt t="44443" x="11242675" y="566738"/>
          <p14:tracePt t="44450" x="11296650" y="566738"/>
          <p14:tracePt t="44457" x="11333163" y="593725"/>
          <p14:tracePt t="44465" x="11352213" y="603250"/>
          <p14:tracePt t="44471" x="11379200" y="620713"/>
          <p14:tracePt t="44478" x="11415713" y="639763"/>
          <p14:tracePt t="44485" x="11442700" y="676275"/>
          <p14:tracePt t="44492" x="11479213" y="703263"/>
          <p14:tracePt t="44499" x="11498263" y="749300"/>
          <p14:tracePt t="44506" x="11534775" y="793750"/>
          <p14:tracePt t="44512" x="11552238" y="839788"/>
          <p14:tracePt t="44520" x="11571288" y="903288"/>
          <p14:tracePt t="44527" x="11580813" y="939800"/>
          <p14:tracePt t="44534" x="11588750" y="985838"/>
          <p14:tracePt t="44540" x="11588750" y="1041400"/>
          <p14:tracePt t="44548" x="11588750" y="1068388"/>
          <p14:tracePt t="44554" x="11588750" y="1104900"/>
          <p14:tracePt t="44562" x="11588750" y="1123950"/>
          <p14:tracePt t="44568" x="11588750" y="1160463"/>
          <p14:tracePt t="44575" x="11580813" y="1187450"/>
          <p14:tracePt t="44582" x="11571288" y="1204913"/>
          <p14:tracePt t="44590" x="11571288" y="1214438"/>
          <p14:tracePt t="44599" x="11544300" y="1241425"/>
          <p14:tracePt t="44603" x="11544300" y="1260475"/>
          <p14:tracePt t="44610" x="11525250" y="1270000"/>
          <p14:tracePt t="44617" x="11507788" y="1287463"/>
          <p14:tracePt t="44624" x="11498263" y="1296988"/>
          <p14:tracePt t="44632" x="11471275" y="1323975"/>
          <p14:tracePt t="44638" x="11452225" y="1333500"/>
          <p14:tracePt t="44644" x="11415713" y="1343025"/>
          <p14:tracePt t="44652" x="11388725" y="1360488"/>
          <p14:tracePt t="44659" x="11369675" y="1370013"/>
          <p14:tracePt t="44666" x="11342688" y="1379538"/>
          <p14:tracePt t="44672" x="11296650" y="1387475"/>
          <p14:tracePt t="44682" x="11279188" y="1387475"/>
          <p14:tracePt t="44687" x="11250613" y="1387475"/>
          <p14:tracePt t="44693" x="11206163" y="1387475"/>
          <p14:tracePt t="44700" x="11169650" y="1387475"/>
          <p14:tracePt t="44707" x="11150600" y="1387475"/>
          <p14:tracePt t="44715" x="11123613" y="1379538"/>
          <p14:tracePt t="44721" x="11087100" y="1350963"/>
          <p14:tracePt t="44728" x="11060113" y="1343025"/>
          <p14:tracePt t="44735" x="11041063" y="1323975"/>
          <p14:tracePt t="44742" x="11031538" y="1306513"/>
          <p14:tracePt t="44751" x="11014075" y="1277938"/>
          <p14:tracePt t="44758" x="10987088" y="1233488"/>
          <p14:tracePt t="44765" x="10968038" y="1187450"/>
          <p14:tracePt t="44770" x="10968038" y="1160463"/>
          <p14:tracePt t="44777" x="10958513" y="1123950"/>
          <p14:tracePt t="44785" x="10958513" y="1095375"/>
          <p14:tracePt t="44791" x="10958513" y="1058863"/>
          <p14:tracePt t="44798" x="10958513" y="1041400"/>
          <p14:tracePt t="44805" x="10958513" y="1014413"/>
          <p14:tracePt t="44812" x="10958513" y="995363"/>
          <p14:tracePt t="44819" x="10968038" y="976313"/>
          <p14:tracePt t="44825" x="10977563" y="949325"/>
          <p14:tracePt t="44833" x="10987088" y="931863"/>
          <p14:tracePt t="44840" x="10995025" y="931863"/>
          <p14:tracePt t="44848" x="11004550" y="912813"/>
          <p14:tracePt t="44854" x="11031538" y="903288"/>
          <p14:tracePt t="44860" x="11041063" y="903288"/>
          <p14:tracePt t="44867" x="11060113" y="895350"/>
          <p14:tracePt t="44875" x="11096625" y="885825"/>
          <p14:tracePt t="44883" x="11114088" y="885825"/>
          <p14:tracePt t="44888" x="11150600" y="885825"/>
          <p14:tracePt t="44895" x="11196638" y="885825"/>
          <p14:tracePt t="44903" x="11242675" y="903288"/>
          <p14:tracePt t="44910" x="11269663" y="922338"/>
          <p14:tracePt t="44917" x="11333163" y="958850"/>
          <p14:tracePt t="44923" x="11379200" y="995363"/>
          <p14:tracePt t="44931" x="11415713" y="1058863"/>
          <p14:tracePt t="44937" x="11434763" y="1095375"/>
          <p14:tracePt t="44944" x="11452225" y="1114425"/>
          <p14:tracePt t="44951" x="11471275" y="1150938"/>
          <p14:tracePt t="44958" x="11479213" y="1187450"/>
          <p14:tracePt t="44966" x="11488738" y="1204913"/>
          <p14:tracePt t="44972" x="11488738" y="1233488"/>
          <p14:tracePt t="44979" x="11488738" y="1260475"/>
          <p14:tracePt t="44985" x="11488738" y="1287463"/>
          <p14:tracePt t="44993" x="11488738" y="1306513"/>
          <p14:tracePt t="45000" x="11479213" y="1323975"/>
          <p14:tracePt t="45007" x="11479213" y="1343025"/>
          <p14:tracePt t="45014" x="11452225" y="1370013"/>
          <p14:tracePt t="45028" x="11434763" y="1387475"/>
          <p14:tracePt t="45035" x="11425238" y="1397000"/>
          <p14:tracePt t="45042" x="11406188" y="1416050"/>
          <p14:tracePt t="45049" x="11379200" y="1423988"/>
          <p14:tracePt t="45056" x="11352213" y="1433513"/>
          <p14:tracePt t="45065" x="11323638" y="1443038"/>
          <p14:tracePt t="45070" x="11306175" y="1443038"/>
          <p14:tracePt t="45077" x="11279188" y="1452563"/>
          <p14:tracePt t="45086" x="11250613" y="1452563"/>
          <p14:tracePt t="45090" x="11206163" y="1452563"/>
          <p14:tracePt t="45098" x="11177588" y="1452563"/>
          <p14:tracePt t="45104" x="11150600" y="1443038"/>
          <p14:tracePt t="45112" x="11087100" y="1406525"/>
          <p14:tracePt t="45118" x="11023600" y="1360488"/>
          <p14:tracePt t="45126" x="10995025" y="1323975"/>
          <p14:tracePt t="45134" x="10958513" y="1277938"/>
          <p14:tracePt t="45140" x="10950575" y="1250950"/>
          <p14:tracePt t="45148" x="10914063" y="1187450"/>
          <p14:tracePt t="45153" x="10885488" y="1123950"/>
          <p14:tracePt t="45160" x="10885488" y="1104900"/>
          <p14:tracePt t="45167" x="10885488" y="1077913"/>
          <p14:tracePt t="45175" x="10885488" y="1041400"/>
          <p14:tracePt t="45182" x="10885488" y="1014413"/>
          <p14:tracePt t="45188" x="10885488" y="995363"/>
          <p14:tracePt t="45197" x="10885488" y="985838"/>
          <p14:tracePt t="45202" x="10885488" y="958850"/>
          <p14:tracePt t="45209" x="10895013" y="939800"/>
          <p14:tracePt t="45215" x="10904538" y="922338"/>
          <p14:tracePt t="45224" x="10914063" y="912813"/>
          <p14:tracePt t="45231" x="10922000" y="895350"/>
          <p14:tracePt t="45236" x="10950575" y="885825"/>
          <p14:tracePt t="45243" x="10968038" y="876300"/>
          <p14:tracePt t="45253" x="10987088" y="858838"/>
          <p14:tracePt t="45258" x="11004550" y="858838"/>
          <p14:tracePt t="45265" x="11031538" y="858838"/>
          <p14:tracePt t="45271" x="11077575" y="849313"/>
          <p14:tracePt t="45278" x="11104563" y="849313"/>
          <p14:tracePt t="45286" x="11150600" y="849313"/>
          <p14:tracePt t="45293" x="11187113" y="858838"/>
          <p14:tracePt t="45299" x="11223625" y="866775"/>
          <p14:tracePt t="45308" x="11279188" y="903288"/>
          <p14:tracePt t="45315" x="11306175" y="922338"/>
          <p14:tracePt t="45320" x="11342688" y="939800"/>
          <p14:tracePt t="45328" x="11360150" y="976313"/>
          <p14:tracePt t="45334" x="11398250" y="1004888"/>
          <p14:tracePt t="45341" x="11406188" y="1050925"/>
          <p14:tracePt t="45349" x="11425238" y="1068388"/>
          <p14:tracePt t="45356" x="11434763" y="1095375"/>
          <p14:tracePt t="45362" x="11442700" y="1141413"/>
          <p14:tracePt t="45368" x="11452225" y="1177925"/>
          <p14:tracePt t="45376" x="11461750" y="1214438"/>
          <p14:tracePt t="45384" x="11461750" y="1241425"/>
          <p14:tracePt t="45390" x="11461750" y="1270000"/>
          <p14:tracePt t="45397" x="11461750" y="1296988"/>
          <p14:tracePt t="45403" x="11461750" y="1333500"/>
          <p14:tracePt t="45411" x="11461750" y="1350963"/>
          <p14:tracePt t="45418" x="11452225" y="1350963"/>
          <p14:tracePt t="45425" x="11442700" y="1370013"/>
          <p14:tracePt t="45431" x="11434763" y="1387475"/>
          <p14:tracePt t="45438" x="11415713" y="1406525"/>
          <p14:tracePt t="45448" x="11406188" y="1423988"/>
          <p14:tracePt t="45453" x="11398250" y="1443038"/>
          <p14:tracePt t="45459" x="11388725" y="1443038"/>
          <p14:tracePt t="45466" x="11369675" y="1443038"/>
          <p14:tracePt t="45473" x="11342688" y="1452563"/>
          <p14:tracePt t="45481" x="11323638" y="1470025"/>
          <p14:tracePt t="45487" x="11315700" y="1470025"/>
          <p14:tracePt t="45495" x="11287125" y="1479550"/>
          <p14:tracePt t="45501" x="11260138" y="1479550"/>
          <p14:tracePt t="45508" x="11233150" y="1479550"/>
          <p14:tracePt t="45516" x="11206163" y="1479550"/>
          <p14:tracePt t="45522" x="11160125" y="1470025"/>
          <p14:tracePt t="45529" x="11133138" y="1452563"/>
          <p14:tracePt t="45536" x="11104563" y="1433513"/>
          <p14:tracePt t="45544" x="11068050" y="1387475"/>
          <p14:tracePt t="45550" x="11031538" y="1343025"/>
          <p14:tracePt t="45557" x="11004550" y="1277938"/>
          <p14:tracePt t="45564" x="10987088" y="1233488"/>
          <p14:tracePt t="45571" x="10968038" y="1177925"/>
          <p14:tracePt t="45578" x="10968038" y="1131888"/>
          <p14:tracePt t="45584" x="10958513" y="1077913"/>
          <p14:tracePt t="45591" x="10958513" y="1031875"/>
          <p14:tracePt t="45598" x="10958513" y="995363"/>
          <p14:tracePt t="45606" x="10968038" y="976313"/>
          <p14:tracePt t="45614" x="10987088" y="931863"/>
          <p14:tracePt t="45620" x="10995025" y="885825"/>
          <p14:tracePt t="45627" x="11014075" y="866775"/>
          <p14:tracePt t="45633" x="11031538" y="839788"/>
          <p14:tracePt t="45640" x="11050588" y="822325"/>
          <p14:tracePt t="45647" x="11087100" y="803275"/>
          <p14:tracePt t="45654" x="11123613" y="776288"/>
          <p14:tracePt t="45660" x="11160125" y="757238"/>
          <p14:tracePt t="45668" x="11214100" y="749300"/>
          <p14:tracePt t="45675" x="11260138" y="739775"/>
          <p14:tracePt t="45682" x="11296650" y="720725"/>
          <p14:tracePt t="45689" x="11352213" y="720725"/>
          <p14:tracePt t="45696" x="11398250" y="720725"/>
          <p14:tracePt t="45702" x="11425238" y="739775"/>
          <p14:tracePt t="45709" x="11498263" y="749300"/>
          <p14:tracePt t="45718" x="11598275" y="793750"/>
          <p14:tracePt t="45723" x="11625263" y="803275"/>
          <p14:tracePt t="45730" x="11653838" y="830263"/>
          <p14:tracePt t="45738" x="11671300" y="839788"/>
          <p14:tracePt t="45744" x="11698288" y="866775"/>
          <p14:tracePt t="45751" x="11726863" y="903288"/>
          <p14:tracePt t="45758" x="11734800" y="922338"/>
          <p14:tracePt t="45766" x="11744325" y="949325"/>
          <p14:tracePt t="45772" x="11744325" y="968375"/>
          <p14:tracePt t="45780" x="11744325" y="976313"/>
          <p14:tracePt t="45786" x="11744325" y="995363"/>
          <p14:tracePt t="45792" x="11744325" y="1014413"/>
          <p14:tracePt t="45800" x="11744325" y="1022350"/>
          <p14:tracePt t="45807" x="11744325" y="1041400"/>
          <p14:tracePt t="45814" x="11744325" y="1050925"/>
          <p14:tracePt t="45820" x="11734800" y="1050925"/>
          <p14:tracePt t="45828" x="11726863" y="1058863"/>
          <p14:tracePt t="45835" x="11726863" y="1077913"/>
          <p14:tracePt t="45841" x="11726863" y="1087438"/>
          <p14:tracePt t="45849" x="11717338" y="1095375"/>
          <p14:tracePt t="45855" x="11698288" y="1104900"/>
          <p14:tracePt t="45863" x="11690350" y="1114425"/>
          <p14:tracePt t="45870" x="11680825" y="1114425"/>
          <p14:tracePt t="45878" x="11661775" y="1123950"/>
          <p14:tracePt t="45884" x="11644313" y="1131888"/>
          <p14:tracePt t="45891" x="11634788" y="1131888"/>
          <p14:tracePt t="45901" x="11625263" y="1141413"/>
          <p14:tracePt t="45904" x="11617325" y="1150938"/>
          <p14:tracePt t="45911" x="11598275" y="1150938"/>
          <p14:tracePt t="45918" x="11588750" y="1160463"/>
          <p14:tracePt t="45925" x="11580813" y="1160463"/>
          <p14:tracePt t="45933" x="11561763" y="1160463"/>
          <p14:tracePt t="45946" x="11544300" y="1168400"/>
          <p14:tracePt t="45960" x="11525250" y="1168400"/>
          <p14:tracePt t="45974" x="11515725" y="1177925"/>
          <p14:tracePt t="45981" x="11507788" y="1177925"/>
          <p14:tracePt t="47772" x="11488738" y="1177925"/>
          <p14:tracePt t="47778" x="11452225" y="1187450"/>
          <p14:tracePt t="47784" x="11425238" y="1196975"/>
          <p14:tracePt t="47791" x="11379200" y="1204913"/>
          <p14:tracePt t="47798" x="11342688" y="1223963"/>
          <p14:tracePt t="47805" x="11279188" y="1233488"/>
          <p14:tracePt t="47812" x="11242675" y="1233488"/>
          <p14:tracePt t="47819" x="11196638" y="1233488"/>
          <p14:tracePt t="47827" x="11169650" y="1233488"/>
          <p14:tracePt t="47834" x="11141075" y="1233488"/>
          <p14:tracePt t="47840" x="11087100" y="1223963"/>
          <p14:tracePt t="47847" x="11031538" y="1187450"/>
          <p14:tracePt t="47854" x="11031538" y="1177925"/>
          <p14:tracePt t="47862" x="11004550" y="1160463"/>
          <p14:tracePt t="47868" x="10987088" y="1141413"/>
          <p14:tracePt t="47876" x="10950575" y="1095375"/>
          <p14:tracePt t="47882" x="10941050" y="1058863"/>
          <p14:tracePt t="47891" x="10922000" y="1041400"/>
          <p14:tracePt t="47897" x="10904538" y="1014413"/>
          <p14:tracePt t="47904" x="10904538" y="985838"/>
          <p14:tracePt t="47912" x="10895013" y="968375"/>
          <p14:tracePt t="47917" x="10885488" y="931863"/>
          <p14:tracePt t="47923" x="10885488" y="922338"/>
          <p14:tracePt t="47931" x="10885488" y="903288"/>
          <p14:tracePt t="47938" x="10885488" y="885825"/>
          <p14:tracePt t="47945" x="10885488" y="866775"/>
          <p14:tracePt t="47951" x="10885488" y="849313"/>
          <p14:tracePt t="47958" x="10895013" y="830263"/>
          <p14:tracePt t="47966" x="10895013" y="822325"/>
          <p14:tracePt t="47972" x="10895013" y="812800"/>
          <p14:tracePt t="47979" x="10904538" y="803275"/>
          <p14:tracePt t="47987" x="10914063" y="785813"/>
          <p14:tracePt t="47994" x="10922000" y="757238"/>
          <p14:tracePt t="48000" x="10941050" y="757238"/>
          <p14:tracePt t="48007" x="10958513" y="739775"/>
          <p14:tracePt t="48014" x="10995025" y="730250"/>
          <p14:tracePt t="48021" x="11004550" y="712788"/>
          <p14:tracePt t="48029" x="11031538" y="703263"/>
          <p14:tracePt t="48035" x="11050588" y="693738"/>
          <p14:tracePt t="48043" x="11077575" y="676275"/>
          <p14:tracePt t="48049" x="11133138" y="684213"/>
          <p14:tracePt t="48056" x="11169650" y="684213"/>
          <p14:tracePt t="48063" x="11196638" y="693738"/>
          <p14:tracePt t="48071" x="11242675" y="703263"/>
          <p14:tracePt t="48078" x="11269663" y="730250"/>
          <p14:tracePt t="48083" x="11315700" y="757238"/>
          <p14:tracePt t="48091" x="11333163" y="803275"/>
          <p14:tracePt t="48098" x="11369675" y="822325"/>
          <p14:tracePt t="48104" x="11388725" y="849313"/>
          <p14:tracePt t="48111" x="11406188" y="885825"/>
          <p14:tracePt t="48118" x="11434763" y="939800"/>
          <p14:tracePt t="48126" x="11442700" y="1004888"/>
          <p14:tracePt t="48134" x="11452225" y="1031875"/>
          <p14:tracePt t="48139" x="11461750" y="1077913"/>
          <p14:tracePt t="48146" x="11461750" y="1114425"/>
          <p14:tracePt t="48154" x="11461750" y="1160463"/>
          <p14:tracePt t="48162" x="11461750" y="1187450"/>
          <p14:tracePt t="48167" x="11461750" y="1223963"/>
          <p14:tracePt t="48175" x="11452225" y="1241425"/>
          <p14:tracePt t="48181" x="11452225" y="1296988"/>
          <p14:tracePt t="48188" x="11442700" y="1333500"/>
          <p14:tracePt t="48196" x="11434763" y="1360488"/>
          <p14:tracePt t="48202" x="11415713" y="1406525"/>
          <p14:tracePt t="48210" x="11406188" y="1433513"/>
          <p14:tracePt t="48216" x="11379200" y="1460500"/>
          <p14:tracePt t="48223" x="11369675" y="1479550"/>
          <p14:tracePt t="48231" x="11352213" y="1489075"/>
          <p14:tracePt t="48238" x="11333163" y="1516063"/>
          <p14:tracePt t="48251" x="11306175" y="1533525"/>
          <p14:tracePt t="48259" x="11296650" y="1543050"/>
          <p14:tracePt t="48265" x="11279188" y="1552575"/>
          <p14:tracePt t="48272" x="11250613" y="1552575"/>
          <p14:tracePt t="48279" x="11233150" y="1552575"/>
          <p14:tracePt t="48286" x="11206163" y="1552575"/>
          <p14:tracePt t="48296" x="11187113" y="1543050"/>
          <p14:tracePt t="48300" x="11141075" y="1533525"/>
          <p14:tracePt t="48307" x="11114088" y="1516063"/>
          <p14:tracePt t="48314" x="11068050" y="1489075"/>
          <p14:tracePt t="48321" x="11031538" y="1443038"/>
          <p14:tracePt t="48329" x="10995025" y="1379538"/>
          <p14:tracePt t="48336" x="10950575" y="1333500"/>
          <p14:tracePt t="48342" x="10922000" y="1287463"/>
          <p14:tracePt t="48348" x="10904538" y="1241425"/>
          <p14:tracePt t="48356" x="10904538" y="1214438"/>
          <p14:tracePt t="48363" x="10885488" y="1196975"/>
          <p14:tracePt t="48370" x="10885488" y="1177925"/>
          <p14:tracePt t="48378" x="10885488" y="1160463"/>
          <p14:tracePt t="48383" x="10885488" y="1123950"/>
          <p14:tracePt t="48391" x="10885488" y="1104900"/>
          <p14:tracePt t="48399" x="10895013" y="1077913"/>
          <p14:tracePt t="48404" x="10904538" y="1050925"/>
          <p14:tracePt t="48412" x="10922000" y="1004888"/>
          <p14:tracePt t="48418" x="10958513" y="976313"/>
          <p14:tracePt t="48428" x="10987088" y="949325"/>
          <p14:tracePt t="48432" x="11031538" y="922338"/>
          <p14:tracePt t="48439" x="11077575" y="903288"/>
          <p14:tracePt t="48445" x="11123613" y="885825"/>
          <p14:tracePt t="48453" x="11150600" y="885825"/>
          <p14:tracePt t="48462" x="11187113" y="885825"/>
          <p14:tracePt t="48468" x="11206163" y="885825"/>
          <p14:tracePt t="48474" x="11233150" y="885825"/>
          <p14:tracePt t="48481" x="11279188" y="885825"/>
          <p14:tracePt t="48488" x="11296650" y="895350"/>
          <p14:tracePt t="48495" x="11315700" y="903288"/>
          <p14:tracePt t="48502" x="11342688" y="922338"/>
          <p14:tracePt t="48508" x="11379200" y="949325"/>
          <p14:tracePt t="48516" x="11388725" y="949325"/>
          <p14:tracePt t="48523" x="11398250" y="958850"/>
          <p14:tracePt t="48529" x="11425238" y="985838"/>
          <p14:tracePt t="48536" x="11425238" y="995363"/>
          <p14:tracePt t="48545" x="11425238" y="1004888"/>
          <p14:tracePt t="48551" x="11434763" y="1022350"/>
          <p14:tracePt t="48558" x="11434763" y="1031875"/>
          <p14:tracePt t="48564" x="11434763" y="1050925"/>
          <p14:tracePt t="48579" x="11434763" y="1058863"/>
          <p14:tracePt t="48585" x="11434763" y="1077913"/>
          <p14:tracePt t="48607" x="11434763" y="1087438"/>
          <p14:tracePt t="48628" x="11434763" y="1095375"/>
          <p14:tracePt t="48634" x="11425238" y="109537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9C442-5F30-4D89-80D7-F48F160DC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E9081A-819E-4E77-B19F-F1E4BA89FD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94" y="832104"/>
            <a:ext cx="11306213" cy="5193792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8C25883-C3A3-4178-B8D9-B83895E408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489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28"/>
    </mc:Choice>
    <mc:Fallback>
      <p:transition spd="slow" advTm="141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514" x="11333163" y="1177925"/>
          <p14:tracePt t="4521" x="11196638" y="1296988"/>
          <p14:tracePt t="4526" x="11077575" y="1406525"/>
          <p14:tracePt t="4535" x="10941050" y="1525588"/>
          <p14:tracePt t="4541" x="10804525" y="1635125"/>
          <p14:tracePt t="4548" x="10648950" y="1744663"/>
          <p14:tracePt t="4554" x="10437813" y="1898650"/>
          <p14:tracePt t="4563" x="10182225" y="2036763"/>
          <p14:tracePt t="4569" x="10045700" y="2127250"/>
          <p14:tracePt t="4576" x="9882188" y="2200275"/>
          <p14:tracePt t="4583" x="9598025" y="2355850"/>
          <p14:tracePt t="4589" x="9242425" y="2528888"/>
          <p14:tracePt t="4596" x="9086850" y="2601913"/>
          <p14:tracePt t="4604" x="8812213" y="2711450"/>
          <p14:tracePt t="4610" x="8539163" y="2813050"/>
          <p14:tracePt t="4618" x="8337550" y="2894013"/>
          <p14:tracePt t="4624" x="8072438" y="2968625"/>
          <p14:tracePt t="4632" x="7653338" y="3159125"/>
          <p14:tracePt t="4638" x="7378700" y="3260725"/>
          <p14:tracePt t="4644" x="7069138" y="3378200"/>
          <p14:tracePt t="4652" x="6721475" y="3533775"/>
          <p14:tracePt t="4659" x="6465888" y="3589338"/>
          <p14:tracePt t="4668" x="6292850" y="3652838"/>
          <p14:tracePt t="4672" x="6127750" y="3679825"/>
          <p14:tracePt t="4679" x="6000750" y="3706813"/>
          <p14:tracePt t="4687" x="5881688" y="3735388"/>
          <p14:tracePt t="4694" x="5789613" y="3752850"/>
          <p14:tracePt t="4700" x="5716588" y="3752850"/>
          <p14:tracePt t="4707" x="5670550" y="3762375"/>
          <p14:tracePt t="4714" x="5643563" y="3762375"/>
          <p14:tracePt t="4721" x="5616575" y="3762375"/>
          <p14:tracePt t="4728" x="5597525" y="3771900"/>
          <p14:tracePt t="4737" x="5589588" y="3771900"/>
          <p14:tracePt t="4742" x="5570538" y="3771900"/>
          <p14:tracePt t="4749" x="5561013" y="3771900"/>
          <p14:tracePt t="4756" x="5561013" y="3762375"/>
          <p14:tracePt t="4763" x="5553075" y="3762375"/>
          <p14:tracePt t="4771" x="5543550" y="3762375"/>
          <p14:tracePt t="4785" x="5534025" y="3762375"/>
          <p14:tracePt t="4797" x="5524500" y="3762375"/>
          <p14:tracePt t="4804" x="5524500" y="3752850"/>
          <p14:tracePt t="4819" x="5524500" y="3743325"/>
          <p14:tracePt t="4825" x="5524500" y="3735388"/>
          <p14:tracePt t="4835" x="5524500" y="3725863"/>
          <p14:tracePt t="4847" x="5524500" y="3716338"/>
          <p14:tracePt t="4854" x="5524500" y="3706813"/>
          <p14:tracePt t="5315" x="5524500" y="3597275"/>
          <p14:tracePt t="5324" x="5524500" y="3397250"/>
          <p14:tracePt t="5329" x="5524500" y="3205163"/>
          <p14:tracePt t="5335" x="5534025" y="3041650"/>
          <p14:tracePt t="5343" x="5561013" y="2867025"/>
          <p14:tracePt t="5351" x="5589588" y="2776538"/>
          <p14:tracePt t="5356" x="5634038" y="2657475"/>
          <p14:tracePt t="5364" x="5670550" y="2547938"/>
          <p14:tracePt t="5370" x="5745163" y="2447925"/>
          <p14:tracePt t="5378" x="5799138" y="2374900"/>
          <p14:tracePt t="5385" x="5835650" y="2309813"/>
          <p14:tracePt t="5392" x="5927725" y="2246313"/>
          <p14:tracePt t="5401" x="6054725" y="2155825"/>
          <p14:tracePt t="5405" x="6191250" y="2090738"/>
          <p14:tracePt t="5413" x="6310313" y="2054225"/>
          <p14:tracePt t="5420" x="6475413" y="2009775"/>
          <p14:tracePt t="5426" x="6602413" y="1973263"/>
          <p14:tracePt t="5433" x="6731000" y="1963738"/>
          <p14:tracePt t="5441" x="6858000" y="1963738"/>
          <p14:tracePt t="5449" x="6959600" y="1963738"/>
          <p14:tracePt t="5454" x="7032625" y="1963738"/>
          <p14:tracePt t="5461" x="7086600" y="1963738"/>
          <p14:tracePt t="5467" x="7142163" y="1963738"/>
          <p14:tracePt t="5475" x="7178675" y="1981200"/>
          <p14:tracePt t="5483" x="7205663" y="2009775"/>
          <p14:tracePt t="5489" x="7232650" y="2027238"/>
          <p14:tracePt t="5496" x="7259638" y="2054225"/>
          <p14:tracePt t="5503" x="7288213" y="2100263"/>
          <p14:tracePt t="5510" x="7296150" y="2119313"/>
          <p14:tracePt t="5517" x="7324725" y="2155825"/>
          <p14:tracePt t="5524" x="7342188" y="2192338"/>
          <p14:tracePt t="5531" x="7351713" y="2236788"/>
          <p14:tracePt t="5537" x="7378700" y="2301875"/>
          <p14:tracePt t="5545" x="7378700" y="2328863"/>
          <p14:tracePt t="5553" x="7378700" y="2355850"/>
          <p14:tracePt t="5558" x="7378700" y="2382838"/>
          <p14:tracePt t="5566" x="7378700" y="2401888"/>
          <p14:tracePt t="5573" x="7378700" y="2438400"/>
          <p14:tracePt t="5580" x="7370763" y="2465388"/>
          <p14:tracePt t="5587" x="7370763" y="2492375"/>
          <p14:tracePt t="5594" x="7361238" y="2528888"/>
          <p14:tracePt t="5601" x="7351713" y="2565400"/>
          <p14:tracePt t="5607" x="7324725" y="2584450"/>
          <p14:tracePt t="5615" x="7305675" y="2647950"/>
          <p14:tracePt t="5621" x="7288213" y="2674938"/>
          <p14:tracePt t="5628" x="7232650" y="2740025"/>
          <p14:tracePt t="5635" x="7186613" y="2803525"/>
          <p14:tracePt t="5642" x="7159625" y="2849563"/>
          <p14:tracePt t="5651" x="7123113" y="2894013"/>
          <p14:tracePt t="5656" x="7050088" y="2995613"/>
          <p14:tracePt t="5663" x="7004050" y="3041650"/>
          <p14:tracePt t="5669" x="6967538" y="3095625"/>
          <p14:tracePt t="5677" x="6904038" y="3159125"/>
          <p14:tracePt t="5684" x="6813550" y="3241675"/>
          <p14:tracePt t="5692" x="6731000" y="3297238"/>
          <p14:tracePt t="5697" x="6648450" y="3351213"/>
          <p14:tracePt t="5705" x="6575425" y="3378200"/>
          <p14:tracePt t="5714" x="6521450" y="3414713"/>
          <p14:tracePt t="5719" x="6475413" y="3443288"/>
          <p14:tracePt t="5725" x="6383338" y="3470275"/>
          <p14:tracePt t="5734" x="6283325" y="3497263"/>
          <p14:tracePt t="5740" x="6227763" y="3506788"/>
          <p14:tracePt t="5746" x="6146800" y="3516313"/>
          <p14:tracePt t="5754" x="6037263" y="3533775"/>
          <p14:tracePt t="5760" x="5964238" y="3533775"/>
          <p14:tracePt t="5767" x="5872163" y="3524250"/>
          <p14:tracePt t="5776" x="5789613" y="3516313"/>
          <p14:tracePt t="5781" x="5699125" y="3516313"/>
          <p14:tracePt t="5788" x="5634038" y="3487738"/>
          <p14:tracePt t="5794" x="5597525" y="3470275"/>
          <p14:tracePt t="5804" x="5561013" y="3451225"/>
          <p14:tracePt t="5810" x="5507038" y="3424238"/>
          <p14:tracePt t="5817" x="5487988" y="3406775"/>
          <p14:tracePt t="5824" x="5470525" y="3397250"/>
          <p14:tracePt t="5830" x="5451475" y="3378200"/>
          <p14:tracePt t="5838" x="5424488" y="3360738"/>
          <p14:tracePt t="5843" x="5414963" y="3314700"/>
          <p14:tracePt t="5851" x="5397500" y="3305175"/>
          <p14:tracePt t="5857" x="5387975" y="3278188"/>
          <p14:tracePt t="5867" x="5370513" y="3260725"/>
          <p14:tracePt t="5872" x="5370513" y="3241675"/>
          <p14:tracePt t="5881" x="5360988" y="3224213"/>
          <p14:tracePt t="5885" x="5351463" y="3205163"/>
          <p14:tracePt t="5893" x="5351463" y="3187700"/>
          <p14:tracePt t="5901" x="5341938" y="3168650"/>
          <p14:tracePt t="5906" x="5341938" y="3151188"/>
          <p14:tracePt t="5913" x="5341938" y="3132138"/>
          <p14:tracePt t="5920" x="5341938" y="3114675"/>
          <p14:tracePt t="5928" x="5341938" y="3105150"/>
          <p14:tracePt t="5934" x="5341938" y="3095625"/>
          <p14:tracePt t="5941" x="5341938" y="3078163"/>
          <p14:tracePt t="5949" x="5341938" y="3068638"/>
          <p14:tracePt t="5970" x="5341938" y="3059113"/>
          <p14:tracePt t="5976" x="5341938" y="3049588"/>
          <p14:tracePt t="5986" x="5341938" y="3041650"/>
          <p14:tracePt t="6003" x="5341938" y="3032125"/>
          <p14:tracePt t="9442" x="5370513" y="3013075"/>
          <p14:tracePt t="9447" x="5451475" y="2976563"/>
          <p14:tracePt t="9454" x="5534025" y="2930525"/>
          <p14:tracePt t="9464" x="5643563" y="2876550"/>
          <p14:tracePt t="9469" x="5799138" y="2813050"/>
          <p14:tracePt t="9475" x="5945188" y="2767013"/>
          <p14:tracePt t="9483" x="6118225" y="2711450"/>
          <p14:tracePt t="9489" x="6283325" y="2674938"/>
          <p14:tracePt t="9497" x="6392863" y="2647950"/>
          <p14:tracePt t="9503" x="6456363" y="2647950"/>
          <p14:tracePt t="9510" x="6492875" y="2647950"/>
          <p14:tracePt t="9517" x="6538913" y="2647950"/>
          <p14:tracePt t="9524" x="6575425" y="2647950"/>
          <p14:tracePt t="9531" x="6594475" y="2647950"/>
          <p14:tracePt t="9538" x="6602413" y="2647950"/>
          <p14:tracePt t="9547" x="6621463" y="2647950"/>
          <p14:tracePt t="9553" x="6630988" y="2647950"/>
          <p14:tracePt t="9558" x="6638925" y="2647950"/>
          <p14:tracePt t="9565" x="6648450" y="2647950"/>
          <p14:tracePt t="9574" x="6657975" y="2647950"/>
          <p14:tracePt t="9587" x="6675438" y="2657475"/>
          <p14:tracePt t="9601" x="6684963" y="2657475"/>
          <p14:tracePt t="9608" x="6694488" y="2667000"/>
          <p14:tracePt t="9614" x="6694488" y="2674938"/>
          <p14:tracePt t="9621" x="6704013" y="2674938"/>
          <p14:tracePt t="9636" x="6721475" y="2703513"/>
          <p14:tracePt t="9643" x="6721475" y="2720975"/>
          <p14:tracePt t="9649" x="6748463" y="2757488"/>
          <p14:tracePt t="9656" x="6748463" y="2776538"/>
          <p14:tracePt t="9663" x="6757988" y="2794000"/>
          <p14:tracePt t="9670" x="6757988" y="2830513"/>
          <p14:tracePt t="9677" x="6767513" y="2857500"/>
          <p14:tracePt t="9684" x="6767513" y="2894013"/>
          <p14:tracePt t="9691" x="6767513" y="2913063"/>
          <p14:tracePt t="9699" x="6757988" y="2968625"/>
          <p14:tracePt t="9705" x="6757988" y="2995613"/>
          <p14:tracePt t="9714" x="6748463" y="3068638"/>
          <p14:tracePt t="9719" x="6731000" y="3114675"/>
          <p14:tracePt t="9726" x="6704013" y="3168650"/>
          <p14:tracePt t="9733" x="6675438" y="3232150"/>
          <p14:tracePt t="9741" x="6657975" y="3278188"/>
          <p14:tracePt t="9747" x="6584950" y="3360738"/>
          <p14:tracePt t="9753" x="6521450" y="3451225"/>
          <p14:tracePt t="9763" x="6483350" y="3479800"/>
          <p14:tracePt t="9768" x="6438900" y="3516313"/>
          <p14:tracePt t="9775" x="6319838" y="3589338"/>
          <p14:tracePt t="9781" x="6256338" y="3625850"/>
          <p14:tracePt t="9788" x="6191250" y="3652838"/>
          <p14:tracePt t="9797" x="6137275" y="3662363"/>
          <p14:tracePt t="9803" x="6018213" y="3689350"/>
          <p14:tracePt t="9809" x="5945188" y="3689350"/>
          <p14:tracePt t="9816" x="5891213" y="3689350"/>
          <p14:tracePt t="9824" x="5845175" y="3689350"/>
          <p14:tracePt t="9830" x="5799138" y="3679825"/>
          <p14:tracePt t="9837" x="5762625" y="3670300"/>
          <p14:tracePt t="9845" x="5716588" y="3643313"/>
          <p14:tracePt t="9854" x="5689600" y="3625850"/>
          <p14:tracePt t="9860" x="5653088" y="3616325"/>
          <p14:tracePt t="9865" x="5643563" y="3597275"/>
          <p14:tracePt t="9882" x="5616575" y="3560763"/>
          <p14:tracePt t="9883" x="5597525" y="3533775"/>
          <p14:tracePt t="9886" x="5580063" y="3516313"/>
          <p14:tracePt t="9894" x="5570538" y="3487738"/>
          <p14:tracePt t="9900" x="5561013" y="3451225"/>
          <p14:tracePt t="9907" x="5561013" y="3414713"/>
          <p14:tracePt t="9914" x="5561013" y="3397250"/>
          <p14:tracePt t="9921" x="5561013" y="3341688"/>
          <p14:tracePt t="9930" x="5561013" y="3314700"/>
          <p14:tracePt t="9934" x="5561013" y="3268663"/>
          <p14:tracePt t="9941" x="5580063" y="3232150"/>
          <p14:tracePt t="9949" x="5589588" y="3195638"/>
          <p14:tracePt t="9956" x="5607050" y="3168650"/>
          <p14:tracePt t="9964" x="5626100" y="3141663"/>
          <p14:tracePt t="9971" x="5643563" y="3114675"/>
          <p14:tracePt t="9978" x="5670550" y="3086100"/>
          <p14:tracePt t="9983" x="5699125" y="3068638"/>
          <p14:tracePt t="9990" x="5753100" y="3041650"/>
          <p14:tracePt t="9998" x="5835650" y="3032125"/>
          <p14:tracePt t="10004" x="5927725" y="3013075"/>
          <p14:tracePt t="10013" x="6000750" y="3013075"/>
          <p14:tracePt t="10018" x="6091238" y="3013075"/>
          <p14:tracePt t="10025" x="6200775" y="3022600"/>
          <p14:tracePt t="10032" x="6300788" y="3022600"/>
          <p14:tracePt t="10039" x="6392863" y="3059113"/>
          <p14:tracePt t="10046" x="6438900" y="3086100"/>
          <p14:tracePt t="10054" x="6502400" y="3141663"/>
          <p14:tracePt t="10060" x="6557963" y="3178175"/>
          <p14:tracePt t="10067" x="6602413" y="3224213"/>
          <p14:tracePt t="10073" x="6638925" y="3268663"/>
          <p14:tracePt t="10081" x="6648450" y="3305175"/>
          <p14:tracePt t="10089" x="6657975" y="3324225"/>
          <p14:tracePt t="10096" x="6667500" y="3341688"/>
          <p14:tracePt t="10102" x="6675438" y="3360738"/>
          <p14:tracePt t="10108" x="6684963" y="3378200"/>
          <p14:tracePt t="10117" x="6684963" y="3397250"/>
          <p14:tracePt t="10123" x="6684963" y="3414713"/>
          <p14:tracePt t="10136" x="6684963" y="3424238"/>
          <p14:tracePt t="10143" x="6684963" y="3433763"/>
          <p14:tracePt t="10151" x="6684963" y="3443288"/>
          <p14:tracePt t="10157" x="6684963" y="3451225"/>
          <p14:tracePt t="10171" x="6684963" y="3460750"/>
          <p14:tracePt t="10186" x="6684963" y="3470275"/>
          <p14:tracePt t="11297" x="6667500" y="3470275"/>
          <p14:tracePt t="11303" x="6638925" y="3470275"/>
          <p14:tracePt t="11311" x="6611938" y="3470275"/>
          <p14:tracePt t="11316" x="6565900" y="3451225"/>
          <p14:tracePt t="11324" x="6492875" y="3451225"/>
          <p14:tracePt t="11331" x="6402388" y="3443288"/>
          <p14:tracePt t="11338" x="6219825" y="3406775"/>
          <p14:tracePt t="11344" x="6081713" y="3378200"/>
          <p14:tracePt t="11353" x="5872163" y="3314700"/>
          <p14:tracePt t="11360" x="5716588" y="3251200"/>
          <p14:tracePt t="11366" x="5524500" y="3187700"/>
          <p14:tracePt t="11373" x="5378450" y="3132138"/>
          <p14:tracePt t="11381" x="5260975" y="3068638"/>
          <p14:tracePt t="11387" x="5178425" y="3032125"/>
          <p14:tracePt t="11395" x="5151438" y="3013075"/>
          <p14:tracePt t="11401" x="5132388" y="3005138"/>
          <p14:tracePt t="11407" x="5095875" y="2968625"/>
          <p14:tracePt t="11414" x="5086350" y="2949575"/>
          <p14:tracePt t="11423" x="5078413" y="2940050"/>
          <p14:tracePt t="11430" x="5078413" y="2930525"/>
          <p14:tracePt t="11435" x="5068888" y="2922588"/>
          <p14:tracePt t="11442" x="5068888" y="2913063"/>
          <p14:tracePt t="11450" x="5068888" y="2886075"/>
          <p14:tracePt t="11457" x="5068888" y="2867025"/>
          <p14:tracePt t="11463" x="5068888" y="2840038"/>
          <p14:tracePt t="11471" x="5068888" y="2813050"/>
          <p14:tracePt t="11479" x="5068888" y="2776538"/>
          <p14:tracePt t="11485" x="5068888" y="2747963"/>
          <p14:tracePt t="11493" x="5078413" y="2720975"/>
          <p14:tracePt t="11498" x="5095875" y="2674938"/>
          <p14:tracePt t="11505" x="5122863" y="2630488"/>
          <p14:tracePt t="11512" x="5141913" y="2565400"/>
          <p14:tracePt t="11519" x="5168900" y="2538413"/>
          <p14:tracePt t="11527" x="5214938" y="2474913"/>
          <p14:tracePt t="11533" x="5260975" y="2438400"/>
          <p14:tracePt t="11540" x="5297488" y="2411413"/>
          <p14:tracePt t="11547" x="5324475" y="2392363"/>
          <p14:tracePt t="11554" x="5370513" y="2355850"/>
          <p14:tracePt t="11562" x="5451475" y="2301875"/>
          <p14:tracePt t="11567" x="5553075" y="2246313"/>
          <p14:tracePt t="11575" x="5680075" y="2219325"/>
          <p14:tracePt t="11583" x="5799138" y="2173288"/>
          <p14:tracePt t="11589" x="5964238" y="2173288"/>
          <p14:tracePt t="11595" x="6183313" y="2173288"/>
          <p14:tracePt t="11603" x="6310313" y="2173288"/>
          <p14:tracePt t="11612" x="6438900" y="2209800"/>
          <p14:tracePt t="11617" x="6538913" y="2246313"/>
          <p14:tracePt t="11624" x="6602413" y="2301875"/>
          <p14:tracePt t="11631" x="6675438" y="2365375"/>
          <p14:tracePt t="11637" x="6721475" y="2438400"/>
          <p14:tracePt t="11645" x="6767513" y="2511425"/>
          <p14:tracePt t="11652" x="6777038" y="2574925"/>
          <p14:tracePt t="11659" x="6821488" y="2657475"/>
          <p14:tracePt t="11665" x="6821488" y="2747963"/>
          <p14:tracePt t="11674" x="6840538" y="2820988"/>
          <p14:tracePt t="11681" x="6840538" y="2867025"/>
          <p14:tracePt t="11687" x="6850063" y="2930525"/>
          <p14:tracePt t="11695" x="6840538" y="2986088"/>
          <p14:tracePt t="11701" x="6840538" y="3032125"/>
          <p14:tracePt t="11708" x="6831013" y="3049588"/>
          <p14:tracePt t="11715" x="6831013" y="3068638"/>
          <p14:tracePt t="11721" x="6794500" y="3122613"/>
          <p14:tracePt t="11728" x="6784975" y="3168650"/>
          <p14:tracePt t="11734" x="6748463" y="3232150"/>
          <p14:tracePt t="11745" x="6721475" y="3287713"/>
          <p14:tracePt t="11749" x="6684963" y="3351213"/>
          <p14:tracePt t="11756" x="6630988" y="3424238"/>
          <p14:tracePt t="11762" x="6584950" y="3487738"/>
          <p14:tracePt t="11770" x="6548438" y="3506788"/>
          <p14:tracePt t="11777" x="6521450" y="3524250"/>
          <p14:tracePt t="11783" x="6483350" y="3560763"/>
          <p14:tracePt t="11790" x="6438900" y="3579813"/>
          <p14:tracePt t="11797" x="6402388" y="3606800"/>
          <p14:tracePt t="11805" x="6373813" y="3616325"/>
          <p14:tracePt t="11812" x="6337300" y="3625850"/>
          <p14:tracePt t="11819" x="6283325" y="3625850"/>
          <p14:tracePt t="11825" x="6210300" y="3625850"/>
          <p14:tracePt t="11832" x="6146800" y="3625850"/>
          <p14:tracePt t="11839" x="6073775" y="3625850"/>
          <p14:tracePt t="11847" x="6008688" y="3597275"/>
          <p14:tracePt t="11854" x="5881688" y="3552825"/>
          <p14:tracePt t="11862" x="5799138" y="3497263"/>
          <p14:tracePt t="11867" x="5699125" y="3470275"/>
          <p14:tracePt t="11875" x="5616575" y="3414713"/>
          <p14:tracePt t="11881" x="5480050" y="3324225"/>
          <p14:tracePt t="11888" x="5378450" y="3251200"/>
          <p14:tracePt t="11894" x="5341938" y="3205163"/>
          <p14:tracePt t="11904" x="5324475" y="3178175"/>
          <p14:tracePt t="11909" x="5305425" y="3151188"/>
          <p14:tracePt t="11915" x="5297488" y="3132138"/>
          <p14:tracePt t="11923" x="5287963" y="3114675"/>
          <p14:tracePt t="11929" x="5287963" y="3105150"/>
          <p14:tracePt t="11937" x="5287963" y="3095625"/>
          <p14:tracePt t="11943" x="5287963" y="3086100"/>
          <p14:tracePt t="11950" x="5287963" y="3068638"/>
          <p14:tracePt t="11957" x="5297488" y="3049588"/>
          <p14:tracePt t="11965" x="5297488" y="3041650"/>
          <p14:tracePt t="11972" x="5305425" y="3022600"/>
          <p14:tracePt t="11979" x="5314950" y="3013075"/>
          <p14:tracePt t="11996" x="5351463" y="2968625"/>
          <p14:tracePt t="11999" x="5370513" y="2959100"/>
          <p14:tracePt t="12006" x="5407025" y="2930525"/>
          <p14:tracePt t="12014" x="5470525" y="2903538"/>
          <p14:tracePt t="12020" x="5516563" y="2876550"/>
          <p14:tracePt t="12027" x="5589588" y="2849563"/>
          <p14:tracePt t="12034" x="5670550" y="2840038"/>
          <p14:tracePt t="12040" x="5781675" y="2840038"/>
          <p14:tracePt t="12048" x="5891213" y="2840038"/>
          <p14:tracePt t="12054" x="5981700" y="2840038"/>
          <p14:tracePt t="12063" x="6045200" y="2857500"/>
          <p14:tracePt t="12069" x="6091238" y="2876550"/>
          <p14:tracePt t="12075" x="6118225" y="2886075"/>
          <p14:tracePt t="12082" x="6146800" y="2913063"/>
          <p14:tracePt t="12089" x="6183313" y="2930525"/>
          <p14:tracePt t="12097" x="6191250" y="2949575"/>
          <p14:tracePt t="12103" x="6219825" y="2968625"/>
          <p14:tracePt t="12110" x="6227763" y="2986088"/>
          <p14:tracePt t="12117" x="6237288" y="3013075"/>
          <p14:tracePt t="12124" x="6246813" y="3041650"/>
          <p14:tracePt t="12132" x="6256338" y="3068638"/>
          <p14:tracePt t="12138" x="6264275" y="3086100"/>
          <p14:tracePt t="12145" x="6264275" y="3114675"/>
          <p14:tracePt t="12153" x="6264275" y="3132138"/>
          <p14:tracePt t="12161" x="6264275" y="3159125"/>
          <p14:tracePt t="12166" x="6264275" y="3178175"/>
          <p14:tracePt t="12172" x="6256338" y="3224213"/>
          <p14:tracePt t="12180" x="6246813" y="3241675"/>
          <p14:tracePt t="12187" x="6237288" y="3268663"/>
          <p14:tracePt t="12195" x="6227763" y="3287713"/>
          <p14:tracePt t="12201" x="6219825" y="3324225"/>
          <p14:tracePt t="12208" x="6200775" y="3351213"/>
          <p14:tracePt t="12214" x="6183313" y="3360738"/>
          <p14:tracePt t="12223" x="6164263" y="3378200"/>
          <p14:tracePt t="12229" x="6154738" y="3397250"/>
          <p14:tracePt t="12235" x="6127750" y="3397250"/>
          <p14:tracePt t="12242" x="6118225" y="3406775"/>
          <p14:tracePt t="12250" x="6118225" y="3414713"/>
          <p14:tracePt t="12257" x="6100763" y="3414713"/>
          <p14:tracePt t="12264" x="6064250" y="3424238"/>
          <p14:tracePt t="12270" x="6064250" y="3433763"/>
          <p14:tracePt t="12278" x="6054725" y="3443288"/>
          <p14:tracePt t="12285" x="6045200" y="3443288"/>
          <p14:tracePt t="12292" x="6027738" y="3443288"/>
          <p14:tracePt t="12314" x="6018213" y="3443288"/>
          <p14:tracePt t="12327" x="6008688" y="3443288"/>
          <p14:tracePt t="12333" x="6008688" y="3433763"/>
          <p14:tracePt t="12608" x="6008688" y="3633788"/>
          <p14:tracePt t="12613" x="6008688" y="3862388"/>
          <p14:tracePt t="12620" x="6008688" y="4064000"/>
          <p14:tracePt t="12627" x="6008688" y="4191000"/>
          <p14:tracePt t="12634" x="6008688" y="4300538"/>
          <p14:tracePt t="12643" x="6000750" y="4373563"/>
          <p14:tracePt t="12649" x="5991225" y="4446588"/>
          <p14:tracePt t="12655" x="5972175" y="4483100"/>
          <p14:tracePt t="12663" x="5964238" y="4511675"/>
          <p14:tracePt t="12670" x="5964238" y="4519613"/>
          <p14:tracePt t="12677" x="5954713" y="4548188"/>
          <p14:tracePt t="12683" x="5945188" y="4556125"/>
          <p14:tracePt t="12690" x="5935663" y="4565650"/>
          <p14:tracePt t="12698" x="5927725" y="4565650"/>
          <p14:tracePt t="12704" x="5918200" y="4565650"/>
          <p14:tracePt t="12712" x="5899150" y="4575175"/>
          <p14:tracePt t="12717" x="5881688" y="4584700"/>
          <p14:tracePt t="12727" x="5872163" y="4584700"/>
          <p14:tracePt t="12733" x="5862638" y="4592638"/>
          <p14:tracePt t="12738" x="5845175" y="4592638"/>
          <p14:tracePt t="12745" x="5808663" y="4592638"/>
          <p14:tracePt t="12753" x="5789613" y="4592638"/>
          <p14:tracePt t="12760" x="5762625" y="4584700"/>
          <p14:tracePt t="12768" x="5745163" y="4565650"/>
          <p14:tracePt t="12774" x="5716588" y="4548188"/>
          <p14:tracePt t="12780" x="5662613" y="4502150"/>
          <p14:tracePt t="12787" x="5597525" y="4429125"/>
          <p14:tracePt t="12794" x="5561013" y="4365625"/>
          <p14:tracePt t="12802" x="5507038" y="4246563"/>
          <p14:tracePt t="12808" x="5461000" y="4137025"/>
          <p14:tracePt t="12815" x="5414963" y="4017963"/>
          <p14:tracePt t="12822" x="5414963" y="3944938"/>
          <p14:tracePt t="12829" x="5414963" y="3908425"/>
          <p14:tracePt t="12836" x="5414963" y="3852863"/>
          <p14:tracePt t="12844" x="5414963" y="3816350"/>
          <p14:tracePt t="12850" x="5414963" y="3779838"/>
          <p14:tracePt t="12858" x="5434013" y="3762375"/>
          <p14:tracePt t="12864" x="5451475" y="3743325"/>
          <p14:tracePt t="12873" x="5461000" y="3725863"/>
          <p14:tracePt t="12877" x="5487988" y="3698875"/>
          <p14:tracePt t="12895" x="5561013" y="3662363"/>
          <p14:tracePt t="12900" x="5616575" y="3652838"/>
          <p14:tracePt t="12906" x="5662613" y="3633788"/>
          <p14:tracePt t="12914" x="5753100" y="3633788"/>
          <p14:tracePt t="12920" x="5826125" y="3633788"/>
          <p14:tracePt t="12928" x="5899150" y="3633788"/>
          <p14:tracePt t="12934" x="6027738" y="3670300"/>
          <p14:tracePt t="12942" x="6110288" y="3716338"/>
          <p14:tracePt t="12947" x="6191250" y="3752850"/>
          <p14:tracePt t="12955" x="6219825" y="3771900"/>
          <p14:tracePt t="12961" x="6264275" y="3808413"/>
          <p14:tracePt t="12969" x="6300788" y="3852863"/>
          <p14:tracePt t="12977" x="6329363" y="3898900"/>
          <p14:tracePt t="12983" x="6337300" y="3917950"/>
          <p14:tracePt t="12990" x="6346825" y="3971925"/>
          <p14:tracePt t="12998" x="6346825" y="4008438"/>
          <p14:tracePt t="13003" x="6356350" y="4037013"/>
          <p14:tracePt t="13011" x="6356350" y="4064000"/>
          <p14:tracePt t="13018" x="6356350" y="4081463"/>
          <p14:tracePt t="13025" x="6356350" y="4110038"/>
          <p14:tracePt t="13031" x="6337300" y="4146550"/>
          <p14:tracePt t="13038" x="6329363" y="4164013"/>
          <p14:tracePt t="13045" x="6310313" y="4183063"/>
          <p14:tracePt t="13054" x="6292850" y="4200525"/>
          <p14:tracePt t="13061" x="6246813" y="4237038"/>
          <p14:tracePt t="13066" x="6173788" y="4292600"/>
          <p14:tracePt t="13073" x="6118225" y="4300538"/>
          <p14:tracePt t="13080" x="6091238" y="4319588"/>
          <p14:tracePt t="13087" x="6018213" y="4346575"/>
          <p14:tracePt t="13094" x="5972175" y="4346575"/>
          <p14:tracePt t="13101" x="5918200" y="4346575"/>
          <p14:tracePt t="13108" x="5881688" y="4346575"/>
          <p14:tracePt t="13115" x="5826125" y="4337050"/>
          <p14:tracePt t="13122" x="5762625" y="4329113"/>
          <p14:tracePt t="13129" x="5735638" y="4329113"/>
          <p14:tracePt t="13135" x="5699125" y="4310063"/>
          <p14:tracePt t="13144" x="5670550" y="4300538"/>
          <p14:tracePt t="13151" x="5653088" y="4283075"/>
          <p14:tracePt t="13157" x="5634038" y="4264025"/>
          <p14:tracePt t="13163" x="5616575" y="4256088"/>
          <p14:tracePt t="13170" x="5597525" y="4227513"/>
          <p14:tracePt t="13178" x="5589588" y="4227513"/>
          <p14:tracePt t="13185" x="5589588" y="4219575"/>
          <p14:tracePt t="13194" x="5580063" y="4219575"/>
          <p14:tracePt t="13198" x="5570538" y="4210050"/>
          <p14:tracePt t="13213" x="5570538" y="419100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D0F4C-17A4-4860-A4AF-C3D13436B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8E5987-DAAC-421C-ACE2-A6FE0D83D8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93" y="832104"/>
            <a:ext cx="11306213" cy="5193792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A0734E3-31CD-4807-B1B1-56D6CE95E4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641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635"/>
    </mc:Choice>
    <mc:Fallback>
      <p:transition spd="slow" advTm="336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51" x="5470525" y="4154488"/>
          <p14:tracePt t="857" x="5351463" y="4081463"/>
          <p14:tracePt t="863" x="5214938" y="4000500"/>
          <p14:tracePt t="873" x="5068888" y="3927475"/>
          <p14:tracePt t="907" x="4173538" y="3187700"/>
          <p14:tracePt t="913" x="4054475" y="3068638"/>
          <p14:tracePt t="919" x="3908425" y="2930525"/>
          <p14:tracePt t="926" x="3817938" y="2794000"/>
          <p14:tracePt t="933" x="3735388" y="2657475"/>
          <p14:tracePt t="940" x="3671888" y="2528888"/>
          <p14:tracePt t="948" x="3643313" y="2428875"/>
          <p14:tracePt t="953" x="3616325" y="2338388"/>
          <p14:tracePt t="961" x="3606800" y="2273300"/>
          <p14:tracePt t="967" x="3606800" y="2219325"/>
          <p14:tracePt t="974" x="3606800" y="2173288"/>
          <p14:tracePt t="982" x="3606800" y="2146300"/>
          <p14:tracePt t="990" x="3606800" y="2119313"/>
          <p14:tracePt t="996" x="3616325" y="2073275"/>
          <p14:tracePt t="1002" x="3616325" y="2054225"/>
          <p14:tracePt t="1010" x="3625850" y="2036763"/>
          <p14:tracePt t="1017" x="3635375" y="2017713"/>
          <p14:tracePt t="1023" x="3635375" y="2000250"/>
          <p14:tracePt t="1029" x="3635375" y="1981200"/>
          <p14:tracePt t="1039" x="3643313" y="1981200"/>
          <p14:tracePt t="1044" x="3652838" y="1963738"/>
          <p14:tracePt t="1052" x="3652838" y="1954213"/>
          <p14:tracePt t="1058" x="3652838" y="1944688"/>
          <p14:tracePt t="1065" x="3662363" y="1935163"/>
          <p14:tracePt t="1079" x="3671888" y="1927225"/>
          <p14:tracePt t="4901" x="3662363" y="1944688"/>
          <p14:tracePt t="4906" x="3625850" y="2009775"/>
          <p14:tracePt t="4913" x="3579813" y="2073275"/>
          <p14:tracePt t="4922" x="3533775" y="2109788"/>
          <p14:tracePt t="4928" x="3497263" y="2155825"/>
          <p14:tracePt t="4934" x="3416300" y="2236788"/>
          <p14:tracePt t="4941" x="3387725" y="2273300"/>
          <p14:tracePt t="4949" x="3351213" y="2301875"/>
          <p14:tracePt t="4955" x="3324225" y="2338388"/>
          <p14:tracePt t="4962" x="3251200" y="2382838"/>
          <p14:tracePt t="4969" x="3205163" y="2419350"/>
          <p14:tracePt t="4976" x="3178175" y="2428875"/>
          <p14:tracePt t="4983" x="3159125" y="2447925"/>
          <p14:tracePt t="4993" x="3122613" y="2465388"/>
          <p14:tracePt t="4996" x="3086100" y="2474913"/>
          <p14:tracePt t="5003" x="3059113" y="2484438"/>
          <p14:tracePt t="5010" x="3022600" y="2492375"/>
          <p14:tracePt t="5018" x="2995613" y="2492375"/>
          <p14:tracePt t="5024" x="2976563" y="2492375"/>
          <p14:tracePt t="5032" x="2940050" y="2492375"/>
          <p14:tracePt t="5038" x="2922588" y="2492375"/>
          <p14:tracePt t="5045" x="2903538" y="2492375"/>
          <p14:tracePt t="5053" x="2886075" y="2492375"/>
          <p14:tracePt t="5060" x="2840038" y="2465388"/>
          <p14:tracePt t="5067" x="2813050" y="2447925"/>
          <p14:tracePt t="5073" x="2776538" y="2419350"/>
          <p14:tracePt t="5082" x="2767013" y="2401888"/>
          <p14:tracePt t="5088" x="2749550" y="2355850"/>
          <p14:tracePt t="5094" x="2720975" y="2309813"/>
          <p14:tracePt t="5101" x="2703513" y="2265363"/>
          <p14:tracePt t="5109" x="2684463" y="2209800"/>
          <p14:tracePt t="5115" x="2676525" y="2173288"/>
          <p14:tracePt t="5121" x="2676525" y="2119313"/>
          <p14:tracePt t="5128" x="2676525" y="2090738"/>
          <p14:tracePt t="5136" x="2676525" y="2054225"/>
          <p14:tracePt t="5143" x="2676525" y="2036763"/>
          <p14:tracePt t="5152" x="2684463" y="1973263"/>
          <p14:tracePt t="5157" x="2693988" y="1954213"/>
          <p14:tracePt t="5163" x="2703513" y="1927225"/>
          <p14:tracePt t="5172" x="2713038" y="1898650"/>
          <p14:tracePt t="5178" x="2730500" y="1862138"/>
          <p14:tracePt t="5186" x="2730500" y="1835150"/>
          <p14:tracePt t="5191" x="2740025" y="1817688"/>
          <p14:tracePt t="5199" x="2757488" y="1789113"/>
          <p14:tracePt t="5206" x="2776538" y="1771650"/>
          <p14:tracePt t="5213" x="2803525" y="1735138"/>
          <p14:tracePt t="5219" x="2830513" y="1716088"/>
          <p14:tracePt t="5226" x="2867025" y="1689100"/>
          <p14:tracePt t="5235" x="2913063" y="1652588"/>
          <p14:tracePt t="5241" x="2959100" y="1616075"/>
          <p14:tracePt t="5247" x="3059113" y="1570038"/>
          <p14:tracePt t="5253" x="3168650" y="1533525"/>
          <p14:tracePt t="5260" x="3324225" y="1497013"/>
          <p14:tracePt t="5269" x="3452813" y="1470025"/>
          <p14:tracePt t="5275" x="3616325" y="1479550"/>
          <p14:tracePt t="5282" x="3781425" y="1479550"/>
          <p14:tracePt t="5290" x="3890963" y="1489075"/>
          <p14:tracePt t="5297" x="4000500" y="1516063"/>
          <p14:tracePt t="5303" x="4083050" y="1543050"/>
          <p14:tracePt t="5310" x="4183063" y="1570038"/>
          <p14:tracePt t="5318" x="4246563" y="1606550"/>
          <p14:tracePt t="5323" x="4319588" y="1635125"/>
          <p14:tracePt t="5332" x="4365625" y="1662113"/>
          <p14:tracePt t="5338" x="4402138" y="1689100"/>
          <p14:tracePt t="5346" x="4429125" y="1716088"/>
          <p14:tracePt t="5353" x="4438650" y="1716088"/>
          <p14:tracePt t="5359" x="4456113" y="1735138"/>
          <p14:tracePt t="5366" x="4465638" y="1735138"/>
          <p14:tracePt t="5372" x="4475163" y="1752600"/>
          <p14:tracePt t="5380" x="4484688" y="1762125"/>
          <p14:tracePt t="5386" x="4484688" y="1781175"/>
          <p14:tracePt t="5394" x="4484688" y="1789113"/>
          <p14:tracePt t="5403" x="4492625" y="1798638"/>
          <p14:tracePt t="5414" x="4492625" y="1808163"/>
          <p14:tracePt t="5422" x="4492625" y="1825625"/>
          <p14:tracePt t="5437" x="4492625" y="1835150"/>
          <p14:tracePt t="5442" x="4492625" y="1844675"/>
          <p14:tracePt t="5449" x="4492625" y="1854200"/>
          <p14:tracePt t="5463" x="4492625" y="1862138"/>
          <p14:tracePt t="6820" x="4484688" y="1871663"/>
          <p14:tracePt t="6826" x="4411663" y="1927225"/>
          <p14:tracePt t="6834" x="4383088" y="1954213"/>
          <p14:tracePt t="6840" x="4319588" y="2000250"/>
          <p14:tracePt t="6847" x="4273550" y="2017713"/>
          <p14:tracePt t="6854" x="4229100" y="2046288"/>
          <p14:tracePt t="6861" x="4183063" y="2063750"/>
          <p14:tracePt t="6867" x="4119563" y="2090738"/>
          <p14:tracePt t="6875" x="4054475" y="2109788"/>
          <p14:tracePt t="6882" x="4000500" y="2127250"/>
          <p14:tracePt t="6889" x="3881438" y="2155825"/>
          <p14:tracePt t="6903" x="3716338" y="2182813"/>
          <p14:tracePt t="6910" x="3635375" y="2192338"/>
          <p14:tracePt t="6918" x="3525838" y="2192338"/>
          <p14:tracePt t="6923" x="3470275" y="2192338"/>
          <p14:tracePt t="6931" x="3406775" y="2173288"/>
          <p14:tracePt t="6937" x="3370263" y="2163763"/>
          <p14:tracePt t="6945" x="3306763" y="2155825"/>
          <p14:tracePt t="6952" x="3278188" y="2136775"/>
          <p14:tracePt t="6959" x="3224213" y="2119313"/>
          <p14:tracePt t="6965" x="3168650" y="2082800"/>
          <p14:tracePt t="6972" x="3122613" y="2054225"/>
          <p14:tracePt t="6980" x="3105150" y="2027238"/>
          <p14:tracePt t="6986" x="3059113" y="1973263"/>
          <p14:tracePt t="6993" x="3041650" y="1935163"/>
          <p14:tracePt t="7001" x="3013075" y="1898650"/>
          <p14:tracePt t="7007" x="3005138" y="1881188"/>
          <p14:tracePt t="7014" x="2986088" y="1835150"/>
          <p14:tracePt t="7021" x="2976563" y="1808163"/>
          <p14:tracePt t="7028" x="2976563" y="1771650"/>
          <p14:tracePt t="7035" x="2968625" y="1744663"/>
          <p14:tracePt t="7042" x="2968625" y="1725613"/>
          <p14:tracePt t="7050" x="2968625" y="1708150"/>
          <p14:tracePt t="7056" x="2968625" y="1679575"/>
          <p14:tracePt t="7062" x="2968625" y="1652588"/>
          <p14:tracePt t="7069" x="2976563" y="1635125"/>
          <p14:tracePt t="7077" x="2976563" y="1589088"/>
          <p14:tracePt t="7085" x="2976563" y="1579563"/>
          <p14:tracePt t="7093" x="2986088" y="1552575"/>
          <p14:tracePt t="7097" x="2995613" y="1525588"/>
          <p14:tracePt t="7106" x="3005138" y="1497013"/>
          <p14:tracePt t="7112" x="3022600" y="1479550"/>
          <p14:tracePt t="7120" x="3032125" y="1460500"/>
          <p14:tracePt t="7125" x="3041650" y="1443038"/>
          <p14:tracePt t="7132" x="3059113" y="1406525"/>
          <p14:tracePt t="7140" x="3068638" y="1387475"/>
          <p14:tracePt t="7147" x="3086100" y="1370013"/>
          <p14:tracePt t="7153" x="3095625" y="1360488"/>
          <p14:tracePt t="7162" x="3114675" y="1333500"/>
          <p14:tracePt t="7169" x="3132138" y="1314450"/>
          <p14:tracePt t="7174" x="3168650" y="1306513"/>
          <p14:tracePt t="7183" x="3178175" y="1296988"/>
          <p14:tracePt t="7188" x="3187700" y="1287463"/>
          <p14:tracePt t="7195" x="3205163" y="1287463"/>
          <p14:tracePt t="7201" x="3241675" y="1277938"/>
          <p14:tracePt t="7209" x="3251200" y="1277938"/>
          <p14:tracePt t="7218" x="3270250" y="1277938"/>
          <p14:tracePt t="7223" x="3287713" y="1277938"/>
          <p14:tracePt t="7230" x="3324225" y="1277938"/>
          <p14:tracePt t="7237" x="3343275" y="1277938"/>
          <p14:tracePt t="7244" x="3360738" y="1277938"/>
          <p14:tracePt t="7251" x="3370263" y="1277938"/>
          <p14:tracePt t="7259" x="3406775" y="1287463"/>
          <p14:tracePt t="7264" x="3424238" y="1296988"/>
          <p14:tracePt t="7272" x="3433763" y="1296988"/>
          <p14:tracePt t="7279" x="3452813" y="1306513"/>
          <p14:tracePt t="7293" x="3452813" y="1314450"/>
          <p14:tracePt t="7301" x="3460750" y="1314450"/>
          <p14:tracePt t="7306" x="3479800" y="1323975"/>
          <p14:tracePt t="7320" x="3489325" y="1323975"/>
          <p14:tracePt t="7329" x="3489325" y="1333500"/>
          <p14:tracePt t="7334" x="3489325" y="1343025"/>
          <p14:tracePt t="7341" x="3489325" y="1350963"/>
          <p14:tracePt t="7703" x="3570288" y="1406525"/>
          <p14:tracePt t="7708" x="3652838" y="1516063"/>
          <p14:tracePt t="7717" x="3735388" y="1598613"/>
          <p14:tracePt t="7721" x="3844925" y="1735138"/>
          <p14:tracePt t="7730" x="3898900" y="1817688"/>
          <p14:tracePt t="7735" x="3935413" y="1881188"/>
          <p14:tracePt t="7743" x="3971925" y="1944688"/>
          <p14:tracePt t="7750" x="4017963" y="2009775"/>
          <p14:tracePt t="7756" x="4044950" y="2090738"/>
          <p14:tracePt t="7763" x="4054475" y="2127250"/>
          <p14:tracePt t="7771" x="4064000" y="2163763"/>
          <p14:tracePt t="7779" x="4064000" y="2192338"/>
          <p14:tracePt t="7785" x="4064000" y="2209800"/>
          <p14:tracePt t="7791" x="4064000" y="2246313"/>
          <p14:tracePt t="7800" x="4064000" y="2273300"/>
          <p14:tracePt t="7806" x="4064000" y="2292350"/>
          <p14:tracePt t="7813" x="4054475" y="2328863"/>
          <p14:tracePt t="7819" x="4044950" y="2355850"/>
          <p14:tracePt t="7827" x="4037013" y="2374900"/>
          <p14:tracePt t="7834" x="4027488" y="2392363"/>
          <p14:tracePt t="7841" x="4000500" y="2428875"/>
          <p14:tracePt t="7847" x="3990975" y="2455863"/>
          <p14:tracePt t="7854" x="3971925" y="2501900"/>
          <p14:tracePt t="7861" x="3935413" y="2528888"/>
          <p14:tracePt t="7868" x="3917950" y="2547938"/>
          <p14:tracePt t="7876" x="3898900" y="2584450"/>
          <p14:tracePt t="7883" x="3881438" y="2601913"/>
          <p14:tracePt t="7888" x="3862388" y="2630488"/>
          <p14:tracePt t="7895" x="3825875" y="2647950"/>
          <p14:tracePt t="7903" x="3808413" y="2657475"/>
          <p14:tracePt t="7912" x="3781425" y="2684463"/>
          <p14:tracePt t="7916" x="3752850" y="2693988"/>
          <p14:tracePt t="7923" x="3725863" y="2711450"/>
          <p14:tracePt t="7931" x="3698875" y="2720975"/>
          <p14:tracePt t="7939" x="3671888" y="2720975"/>
          <p14:tracePt t="7944" x="3625850" y="2740025"/>
          <p14:tracePt t="7951" x="3570288" y="2740025"/>
          <p14:tracePt t="7959" x="3506788" y="2740025"/>
          <p14:tracePt t="7968" x="3479800" y="2740025"/>
          <p14:tracePt t="7972" x="3452813" y="2740025"/>
          <p14:tracePt t="7980" x="3397250" y="2730500"/>
          <p14:tracePt t="7987" x="3360738" y="2711450"/>
          <p14:tracePt t="7993" x="3306763" y="2693988"/>
          <p14:tracePt t="8000" x="3278188" y="2667000"/>
          <p14:tracePt t="8007" x="3224213" y="2630488"/>
          <p14:tracePt t="8017" x="3178175" y="2574925"/>
          <p14:tracePt t="8024" x="3168650" y="2547938"/>
          <p14:tracePt t="8028" x="3151188" y="2520950"/>
          <p14:tracePt t="8035" x="3151188" y="2492375"/>
          <p14:tracePt t="8042" x="3122613" y="2428875"/>
          <p14:tracePt t="8050" x="3122613" y="2392363"/>
          <p14:tracePt t="8056" x="3122613" y="2346325"/>
          <p14:tracePt t="8063" x="3122613" y="2328863"/>
          <p14:tracePt t="8070" x="3132138" y="2292350"/>
          <p14:tracePt t="8078" x="3151188" y="2255838"/>
          <p14:tracePt t="8083" x="3168650" y="2228850"/>
          <p14:tracePt t="8091" x="3178175" y="2200275"/>
          <p14:tracePt t="8099" x="3195638" y="2182813"/>
          <p14:tracePt t="8104" x="3214688" y="2146300"/>
          <p14:tracePt t="8112" x="3278188" y="2100263"/>
          <p14:tracePt t="8118" x="3324225" y="2054225"/>
          <p14:tracePt t="8126" x="3387725" y="2027238"/>
          <p14:tracePt t="8133" x="3497263" y="2000250"/>
          <p14:tracePt t="8139" x="3689350" y="1954213"/>
          <p14:tracePt t="8146" x="3871913" y="1935163"/>
          <p14:tracePt t="8153" x="4054475" y="1917700"/>
          <p14:tracePt t="8161" x="4256088" y="1927225"/>
          <p14:tracePt t="8167" x="4329113" y="1927225"/>
          <p14:tracePt t="8175" x="4419600" y="1935163"/>
          <p14:tracePt t="8184" x="4492625" y="1954213"/>
          <p14:tracePt t="8189" x="4594225" y="1981200"/>
          <p14:tracePt t="8196" x="4675188" y="2009775"/>
          <p14:tracePt t="8203" x="4703763" y="2017713"/>
          <p14:tracePt t="8209" x="4776788" y="2063750"/>
          <p14:tracePt t="8217" x="4840288" y="2090738"/>
          <p14:tracePt t="8223" x="4867275" y="2119313"/>
          <p14:tracePt t="8234" x="4886325" y="2136775"/>
          <p14:tracePt t="8238" x="4895850" y="2155825"/>
          <p14:tracePt t="8244" x="4903788" y="2173288"/>
          <p14:tracePt t="8250" x="4913313" y="2173288"/>
          <p14:tracePt t="8258" x="4922838" y="2192338"/>
          <p14:tracePt t="8267" x="4922838" y="2209800"/>
          <p14:tracePt t="8271" x="4940300" y="2219325"/>
          <p14:tracePt t="8279" x="4940300" y="2236788"/>
          <p14:tracePt t="8285" x="4940300" y="2255838"/>
          <p14:tracePt t="8293" x="4940300" y="2265363"/>
          <p14:tracePt t="8300" x="4940300" y="2273300"/>
          <p14:tracePt t="8307" x="4940300" y="2301875"/>
          <p14:tracePt t="8313" x="4940300" y="2319338"/>
          <p14:tracePt t="8320" x="4940300" y="2346325"/>
          <p14:tracePt t="8330" x="4940300" y="2374900"/>
          <p14:tracePt t="8334" x="4932363" y="2392363"/>
          <p14:tracePt t="8342" x="4922838" y="2419350"/>
          <p14:tracePt t="8349" x="4913313" y="2447925"/>
          <p14:tracePt t="8355" x="4895850" y="2474913"/>
          <p14:tracePt t="8362" x="4876800" y="2501900"/>
          <p14:tracePt t="8369" x="4840288" y="2547938"/>
          <p14:tracePt t="8376" x="4803775" y="2584450"/>
          <p14:tracePt t="8383" x="4740275" y="2630488"/>
          <p14:tracePt t="8392" x="4675188" y="2684463"/>
          <p14:tracePt t="8400" x="4594225" y="2740025"/>
          <p14:tracePt t="8404" x="4475163" y="2784475"/>
          <p14:tracePt t="8410" x="4346575" y="2830513"/>
          <p14:tracePt t="8417" x="4210050" y="2857500"/>
          <p14:tracePt t="8425" x="4119563" y="2867025"/>
          <p14:tracePt t="8433" x="3971925" y="2886075"/>
          <p14:tracePt t="8438" x="3844925" y="2867025"/>
          <p14:tracePt t="8445" x="3708400" y="2849563"/>
          <p14:tracePt t="8453" x="3579813" y="2794000"/>
          <p14:tracePt t="8459" x="3460750" y="2730500"/>
          <p14:tracePt t="8466" x="3360738" y="2674938"/>
          <p14:tracePt t="8473" x="3224213" y="2557463"/>
          <p14:tracePt t="8480" x="3105150" y="2447925"/>
          <p14:tracePt t="8488" x="3059113" y="2401888"/>
          <p14:tracePt t="8494" x="2995613" y="2265363"/>
          <p14:tracePt t="8503" x="2940050" y="2146300"/>
          <p14:tracePt t="8508" x="2913063" y="2054225"/>
          <p14:tracePt t="8514" x="2867025" y="1954213"/>
          <p14:tracePt t="8522" x="2859088" y="1844675"/>
          <p14:tracePt t="8529" x="2830513" y="1744663"/>
          <p14:tracePt t="8536" x="2813050" y="1689100"/>
          <p14:tracePt t="8542" x="2813050" y="1643063"/>
          <p14:tracePt t="8550" x="2813050" y="1606550"/>
          <p14:tracePt t="8557" x="2813050" y="1562100"/>
          <p14:tracePt t="8563" x="2830513" y="1533525"/>
          <p14:tracePt t="8571" x="2840038" y="1516063"/>
          <p14:tracePt t="8577" x="2859088" y="1479550"/>
          <p14:tracePt t="8585" x="2876550" y="1460500"/>
          <p14:tracePt t="8592" x="2886075" y="1452563"/>
          <p14:tracePt t="8600" x="2903538" y="1433513"/>
          <p14:tracePt t="8605" x="2922588" y="1423988"/>
          <p14:tracePt t="8612" x="2949575" y="1406525"/>
          <p14:tracePt t="8620" x="3005138" y="1397000"/>
          <p14:tracePt t="8626" x="3105150" y="1370013"/>
          <p14:tracePt t="8633" x="3232150" y="1343025"/>
          <p14:tracePt t="8640" x="3379788" y="1323975"/>
          <p14:tracePt t="8647" x="3543300" y="1306513"/>
          <p14:tracePt t="8654" x="3652838" y="1306513"/>
          <p14:tracePt t="8662" x="3817938" y="1306513"/>
          <p14:tracePt t="8669" x="3944938" y="1314450"/>
          <p14:tracePt t="8674" x="4100513" y="1333500"/>
          <p14:tracePt t="8683" x="4192588" y="1360488"/>
          <p14:tracePt t="8689" x="4302125" y="1387475"/>
          <p14:tracePt t="8695" x="4402138" y="1416050"/>
          <p14:tracePt t="8703" x="4448175" y="1433513"/>
          <p14:tracePt t="8709" x="4511675" y="1460500"/>
          <p14:tracePt t="8718" x="4557713" y="1479550"/>
          <p14:tracePt t="8723" x="4638675" y="1525588"/>
          <p14:tracePt t="8731" x="4684713" y="1562100"/>
          <p14:tracePt t="8737" x="4703763" y="1570038"/>
          <p14:tracePt t="8744" x="4711700" y="1579563"/>
          <p14:tracePt t="8752" x="4730750" y="1589088"/>
          <p14:tracePt t="8758" x="4757738" y="1606550"/>
          <p14:tracePt t="8766" x="4757738" y="1625600"/>
          <p14:tracePt t="8772" x="4776788" y="1635125"/>
          <p14:tracePt t="8779" x="4784725" y="1662113"/>
          <p14:tracePt t="8786" x="4794250" y="1679575"/>
          <p14:tracePt t="8793" x="4803775" y="1708150"/>
          <p14:tracePt t="8801" x="4803775" y="1725613"/>
          <p14:tracePt t="8807" x="4813300" y="1771650"/>
          <p14:tracePt t="8816" x="4813300" y="1798638"/>
          <p14:tracePt t="8822" x="4813300" y="1854200"/>
          <p14:tracePt t="8828" x="4813300" y="1908175"/>
          <p14:tracePt t="8835" x="4813300" y="1944688"/>
          <p14:tracePt t="8842" x="4803775" y="1973263"/>
          <p14:tracePt t="8849" x="4794250" y="2027238"/>
          <p14:tracePt t="8855" x="4784725" y="2073275"/>
          <p14:tracePt t="8863" x="4757738" y="2119313"/>
          <p14:tracePt t="8870" x="4721225" y="2163763"/>
          <p14:tracePt t="8877" x="4703763" y="2182813"/>
          <p14:tracePt t="8884" x="4684713" y="2209800"/>
          <p14:tracePt t="8902" x="4621213" y="2292350"/>
          <p14:tracePt t="8905" x="4575175" y="2328863"/>
          <p14:tracePt t="8911" x="4548188" y="2346325"/>
          <p14:tracePt t="8920" x="4521200" y="2355850"/>
          <p14:tracePt t="8925" x="4475163" y="2392363"/>
          <p14:tracePt t="8933" x="4429125" y="2428875"/>
          <p14:tracePt t="8939" x="4356100" y="2438400"/>
          <p14:tracePt t="8946" x="4256088" y="2465388"/>
          <p14:tracePt t="8953" x="4146550" y="2492375"/>
          <p14:tracePt t="8960" x="4008438" y="2511425"/>
          <p14:tracePt t="8967" x="3898900" y="2511425"/>
          <p14:tracePt t="8974" x="3789363" y="2501900"/>
          <p14:tracePt t="8983" x="3698875" y="2474913"/>
          <p14:tracePt t="8988" x="3598863" y="2447925"/>
          <p14:tracePt t="8995" x="3497263" y="2392363"/>
          <p14:tracePt t="9002" x="3433763" y="2355850"/>
          <p14:tracePt t="9009" x="3397250" y="2301875"/>
          <p14:tracePt t="9016" x="3370263" y="2282825"/>
          <p14:tracePt t="9023" x="3351213" y="2236788"/>
          <p14:tracePt t="9029" x="3333750" y="2209800"/>
          <p14:tracePt t="9037" x="3324225" y="2155825"/>
          <p14:tracePt t="9044" x="3324225" y="2127250"/>
          <p14:tracePt t="9051" x="3324225" y="2100263"/>
          <p14:tracePt t="9057" x="3333750" y="2063750"/>
          <p14:tracePt t="9066" x="3351213" y="2027238"/>
          <p14:tracePt t="9072" x="3351213" y="2009775"/>
          <p14:tracePt t="9078" x="3360738" y="1990725"/>
          <p14:tracePt t="9085" x="3379788" y="1954213"/>
          <p14:tracePt t="9092" x="3416300" y="1908175"/>
          <p14:tracePt t="9101" x="3460750" y="1862138"/>
          <p14:tracePt t="9106" x="3489325" y="1844675"/>
          <p14:tracePt t="9113" x="3533775" y="1798638"/>
          <p14:tracePt t="9120" x="3616325" y="1752600"/>
          <p14:tracePt t="9127" x="3716338" y="1698625"/>
          <p14:tracePt t="9135" x="3825875" y="1679575"/>
          <p14:tracePt t="9142" x="3944938" y="1652588"/>
          <p14:tracePt t="9149" x="4037013" y="1625600"/>
          <p14:tracePt t="9155" x="4137025" y="1616075"/>
          <p14:tracePt t="9162" x="4210050" y="1616075"/>
          <p14:tracePt t="9169" x="4265613" y="1616075"/>
          <p14:tracePt t="9176" x="4375150" y="1616075"/>
          <p14:tracePt t="9184" x="4429125" y="1616075"/>
          <p14:tracePt t="9189" x="4492625" y="1635125"/>
          <p14:tracePt t="9196" x="4521200" y="1643063"/>
          <p14:tracePt t="9204" x="4565650" y="1652588"/>
          <p14:tracePt t="9211" x="4594225" y="1662113"/>
          <p14:tracePt t="9218" x="4611688" y="1671638"/>
          <p14:tracePt t="9224" x="4630738" y="1679575"/>
          <p14:tracePt t="9232" x="4638675" y="1689100"/>
          <p14:tracePt t="9239" x="4657725" y="1698625"/>
          <p14:tracePt t="9245" x="4657725" y="1708150"/>
          <p14:tracePt t="9252" x="4667250" y="1716088"/>
          <p14:tracePt t="9259" x="4675188" y="1716088"/>
          <p14:tracePt t="9268" x="4684713" y="1725613"/>
          <p14:tracePt t="9273" x="4684713" y="1735138"/>
          <p14:tracePt t="9280" x="4694238" y="1752600"/>
          <p14:tracePt t="9287" x="4694238" y="1762125"/>
          <p14:tracePt t="9294" x="4694238" y="1781175"/>
          <p14:tracePt t="9302" x="4694238" y="1789113"/>
          <p14:tracePt t="9308" x="4694238" y="1798638"/>
          <p14:tracePt t="9316" x="4694238" y="1808163"/>
          <p14:tracePt t="9322" x="4694238" y="1817688"/>
          <p14:tracePt t="9329" x="4694238" y="1825625"/>
          <p14:tracePt t="9343" x="4694238" y="1844675"/>
          <p14:tracePt t="9351" x="4684713" y="1844675"/>
          <p14:tracePt t="9357" x="4675188" y="1854200"/>
          <p14:tracePt t="9371" x="4667250" y="1854200"/>
          <p14:tracePt t="9875" x="4757738" y="1844675"/>
          <p14:tracePt t="9882" x="4922838" y="1825625"/>
          <p14:tracePt t="9899" x="5351463" y="1817688"/>
          <p14:tracePt t="9902" x="5553075" y="1817688"/>
          <p14:tracePt t="9910" x="5699125" y="1844675"/>
          <p14:tracePt t="9916" x="5772150" y="1862138"/>
          <p14:tracePt t="9923" x="5835650" y="1871663"/>
          <p14:tracePt t="9932" x="5899150" y="1898650"/>
          <p14:tracePt t="9938" x="5954713" y="1927225"/>
          <p14:tracePt t="9944" x="6000750" y="1935163"/>
          <p14:tracePt t="9950" x="6018213" y="1944688"/>
          <p14:tracePt t="9958" x="6037263" y="1954213"/>
          <p14:tracePt t="9965" x="6054725" y="1954213"/>
          <p14:tracePt t="9972" x="6064250" y="1963738"/>
          <p14:tracePt t="9979" x="6081713" y="1963738"/>
          <p14:tracePt t="9994" x="6091238" y="1973263"/>
          <p14:tracePt t="10014" x="6091238" y="1981200"/>
          <p14:tracePt t="10028" x="6100763" y="1990725"/>
          <p14:tracePt t="10035" x="6100763" y="2000250"/>
          <p14:tracePt t="10042" x="6100763" y="2017713"/>
          <p14:tracePt t="10049" x="6100763" y="2036763"/>
          <p14:tracePt t="10057" x="6100763" y="2046288"/>
          <p14:tracePt t="10069" x="6091238" y="2073275"/>
          <p14:tracePt t="10077" x="6081713" y="2090738"/>
          <p14:tracePt t="10083" x="6064250" y="2119313"/>
          <p14:tracePt t="10091" x="6045200" y="2136775"/>
          <p14:tracePt t="10098" x="5991225" y="2182813"/>
          <p14:tracePt t="10104" x="5945188" y="2192338"/>
          <p14:tracePt t="10112" x="5862638" y="2236788"/>
          <p14:tracePt t="10118" x="5735638" y="2273300"/>
          <p14:tracePt t="10125" x="5553075" y="2292350"/>
          <p14:tracePt t="10132" x="5297488" y="2309813"/>
          <p14:tracePt t="10139" x="5059363" y="2301875"/>
          <p14:tracePt t="10148" x="4857750" y="2282825"/>
          <p14:tracePt t="10153" x="4694238" y="2255838"/>
          <p14:tracePt t="10162" x="4557713" y="2228850"/>
          <p14:tracePt t="10167" x="4429125" y="2182813"/>
          <p14:tracePt t="10174" x="4219575" y="2136775"/>
          <p14:tracePt t="10181" x="4083050" y="2073275"/>
          <p14:tracePt t="10187" x="3954463" y="2027238"/>
          <p14:tracePt t="10195" x="3798888" y="1973263"/>
          <p14:tracePt t="10201" x="3635375" y="1890713"/>
          <p14:tracePt t="10210" x="3516313" y="1835150"/>
          <p14:tracePt t="10217" x="3433763" y="1781175"/>
          <p14:tracePt t="10223" x="3351213" y="1708150"/>
          <p14:tracePt t="10232" x="3287713" y="1662113"/>
          <p14:tracePt t="10236" x="3241675" y="1598613"/>
          <p14:tracePt t="10244" x="3214688" y="1562100"/>
          <p14:tracePt t="10250" x="3205163" y="1516063"/>
          <p14:tracePt t="10257" x="3195638" y="1489075"/>
          <p14:tracePt t="10266" x="3178175" y="1452563"/>
          <p14:tracePt t="10272" x="3178175" y="1433513"/>
          <p14:tracePt t="10282" x="3178175" y="1397000"/>
          <p14:tracePt t="10286" x="3178175" y="1370013"/>
          <p14:tracePt t="10292" x="3178175" y="1350963"/>
          <p14:tracePt t="10300" x="3178175" y="1333500"/>
          <p14:tracePt t="10307" x="3178175" y="1323975"/>
          <p14:tracePt t="10315" x="3178175" y="1306513"/>
          <p14:tracePt t="10320" x="3187700" y="1296988"/>
          <p14:tracePt t="10327" x="3195638" y="1287463"/>
          <p14:tracePt t="10334" x="3205163" y="1270000"/>
          <p14:tracePt t="10341" x="3214688" y="1260475"/>
          <p14:tracePt t="10348" x="3224213" y="1260475"/>
          <p14:tracePt t="10354" x="3241675" y="1250950"/>
          <p14:tracePt t="10362" x="3251200" y="1233488"/>
          <p14:tracePt t="10369" x="3260725" y="1233488"/>
          <p14:tracePt t="10375" x="3306763" y="1223963"/>
          <p14:tracePt t="10382" x="3333750" y="1214438"/>
          <p14:tracePt t="10389" x="3424238" y="1214438"/>
          <p14:tracePt t="10398" x="3497263" y="1214438"/>
          <p14:tracePt t="10404" x="3606800" y="1214438"/>
          <p14:tracePt t="10410" x="3735388" y="1214438"/>
          <p14:tracePt t="10417" x="3862388" y="1214438"/>
          <p14:tracePt t="10424" x="3971925" y="1233488"/>
          <p14:tracePt t="10431" x="4017963" y="1241425"/>
          <p14:tracePt t="10438" x="4054475" y="1250950"/>
          <p14:tracePt t="10445" x="4083050" y="1270000"/>
          <p14:tracePt t="10452" x="4110038" y="1296988"/>
          <p14:tracePt t="10459" x="4127500" y="1306513"/>
          <p14:tracePt t="10466" x="4156075" y="1333500"/>
          <p14:tracePt t="10472" x="4156075" y="1350963"/>
          <p14:tracePt t="10481" x="4164013" y="1370013"/>
          <p14:tracePt t="10486" x="4183063" y="1397000"/>
          <p14:tracePt t="10494" x="4192588" y="1433513"/>
          <p14:tracePt t="10502" x="4192588" y="1452563"/>
          <p14:tracePt t="10507" x="4200525" y="1489075"/>
          <p14:tracePt t="10514" x="4192588" y="1552575"/>
          <p14:tracePt t="10522" x="4192588" y="1589088"/>
          <p14:tracePt t="10529" x="4173538" y="1625600"/>
          <p14:tracePt t="10535" x="4164013" y="1679575"/>
          <p14:tracePt t="10542" x="4119563" y="1725613"/>
          <p14:tracePt t="10550" x="4027488" y="1798638"/>
          <p14:tracePt t="10557" x="3963988" y="1854200"/>
          <p14:tracePt t="10564" x="3798888" y="1927225"/>
          <p14:tracePt t="10570" x="3662363" y="1990725"/>
          <p14:tracePt t="10576" x="3533775" y="2017713"/>
          <p14:tracePt t="10584" x="3460750" y="2017713"/>
          <p14:tracePt t="10591" x="3351213" y="2017713"/>
          <p14:tracePt t="10600" x="3287713" y="2009775"/>
          <p14:tracePt t="10605" x="3241675" y="2000250"/>
          <p14:tracePt t="10612" x="3195638" y="1981200"/>
          <p14:tracePt t="10619" x="3168650" y="1963738"/>
          <p14:tracePt t="10626" x="3122613" y="1927225"/>
          <p14:tracePt t="10633" x="3105150" y="1908175"/>
          <p14:tracePt t="10640" x="3078163" y="1890713"/>
          <p14:tracePt t="10648" x="3068638" y="1881188"/>
          <p14:tracePt t="10654" x="3049588" y="1854200"/>
          <p14:tracePt t="10662" x="3041650" y="1835150"/>
          <p14:tracePt t="10667" x="3032125" y="1817688"/>
          <p14:tracePt t="10683" x="3022600" y="1798638"/>
          <p14:tracePt t="10696" x="3022600" y="1781175"/>
          <p14:tracePt t="10702" x="3022600" y="1771650"/>
          <p14:tracePt t="10710" x="3022600" y="1762125"/>
          <p14:tracePt t="10717" x="3022600" y="1744663"/>
          <p14:tracePt t="10723" x="3022600" y="1735138"/>
          <p14:tracePt t="10731" x="3032125" y="1725613"/>
          <p14:tracePt t="10737" x="3059113" y="1708150"/>
          <p14:tracePt t="10745" x="3059113" y="1698625"/>
          <p14:tracePt t="10751" x="3078163" y="1689100"/>
          <p14:tracePt t="10758" x="3168650" y="1679575"/>
          <p14:tracePt t="10766" x="3278188" y="1652588"/>
          <p14:tracePt t="10773" x="3406775" y="1652588"/>
          <p14:tracePt t="10779" x="3516313" y="1635125"/>
          <p14:tracePt t="10786" x="3679825" y="1643063"/>
          <p14:tracePt t="10793" x="3798888" y="1671638"/>
          <p14:tracePt t="10800" x="3890963" y="1698625"/>
          <p14:tracePt t="10807" x="3954463" y="1708150"/>
          <p14:tracePt t="10814" x="4000500" y="1735138"/>
          <p14:tracePt t="10822" x="4044950" y="1752600"/>
          <p14:tracePt t="10827" x="4073525" y="1789113"/>
          <p14:tracePt t="10835" x="4110038" y="1808163"/>
          <p14:tracePt t="10842" x="4110038" y="1817688"/>
          <p14:tracePt t="10849" x="4137025" y="1835150"/>
          <p14:tracePt t="10855" x="4164013" y="1862138"/>
          <p14:tracePt t="10864" x="4173538" y="1908175"/>
          <p14:tracePt t="10870" x="4183063" y="1935163"/>
          <p14:tracePt t="10876" x="4192588" y="1981200"/>
          <p14:tracePt t="10883" x="4192588" y="2036763"/>
          <p14:tracePt t="10890" x="4192588" y="2082800"/>
          <p14:tracePt t="10898" x="4183063" y="2100263"/>
          <p14:tracePt t="10905" x="4173538" y="2127250"/>
          <p14:tracePt t="10917" x="4164013" y="2155825"/>
          <p14:tracePt t="10919" x="4137025" y="2200275"/>
          <p14:tracePt t="10925" x="4110038" y="2219325"/>
          <p14:tracePt t="10934" x="4090988" y="2246313"/>
          <p14:tracePt t="10939" x="4054475" y="2273300"/>
          <p14:tracePt t="10948" x="4017963" y="2282825"/>
          <p14:tracePt t="10953" x="3990975" y="2292350"/>
          <p14:tracePt t="10960" x="3963988" y="2301875"/>
          <p14:tracePt t="10968" x="3935413" y="2301875"/>
          <p14:tracePt t="10973" x="3908425" y="2301875"/>
          <p14:tracePt t="10980" x="3871913" y="2301875"/>
          <p14:tracePt t="10987" x="3844925" y="2292350"/>
          <p14:tracePt t="10995" x="3825875" y="2282825"/>
          <p14:tracePt t="11001" x="3798888" y="2255838"/>
          <p14:tracePt t="11008" x="3789363" y="2236788"/>
          <p14:tracePt t="11015" x="3781425" y="2192338"/>
          <p14:tracePt t="11023" x="3781425" y="2146300"/>
          <p14:tracePt t="11031" x="3781425" y="2119313"/>
          <p14:tracePt t="11037" x="3781425" y="2100263"/>
          <p14:tracePt t="11044" x="3817938" y="2046288"/>
          <p14:tracePt t="11050" x="3862388" y="2009775"/>
          <p14:tracePt t="11058" x="3890963" y="1990725"/>
          <p14:tracePt t="11064" x="3954463" y="1954213"/>
          <p14:tracePt t="11072" x="4100513" y="1890713"/>
          <p14:tracePt t="11079" x="4319588" y="1825625"/>
          <p14:tracePt t="11086" x="4575175" y="1771650"/>
          <p14:tracePt t="11093" x="4813300" y="1735138"/>
          <p14:tracePt t="11100" x="5159375" y="1716088"/>
          <p14:tracePt t="11107" x="5341938" y="1716088"/>
          <p14:tracePt t="11114" x="5487988" y="1716088"/>
          <p14:tracePt t="11122" x="5597525" y="1735138"/>
          <p14:tracePt t="11128" x="5716588" y="1752600"/>
          <p14:tracePt t="11135" x="5862638" y="1789113"/>
          <p14:tracePt t="11142" x="5964238" y="1817688"/>
          <p14:tracePt t="11147" x="6054725" y="1862138"/>
          <p14:tracePt t="11156" x="6100763" y="1871663"/>
          <p14:tracePt t="11162" x="6127750" y="1890713"/>
          <p14:tracePt t="11169" x="6164263" y="1917700"/>
          <p14:tracePt t="11176" x="6191250" y="1935163"/>
          <p14:tracePt t="11183" x="6200775" y="1954213"/>
          <p14:tracePt t="11193" x="6210300" y="1963738"/>
          <p14:tracePt t="11197" x="6227763" y="1990725"/>
          <p14:tracePt t="11204" x="6237288" y="2000250"/>
          <p14:tracePt t="11211" x="6256338" y="2017713"/>
          <p14:tracePt t="11218" x="6256338" y="2036763"/>
          <p14:tracePt t="11225" x="6264275" y="2054225"/>
          <p14:tracePt t="11233" x="6264275" y="2063750"/>
          <p14:tracePt t="11239" x="6273800" y="2073275"/>
          <p14:tracePt t="11246" x="6273800" y="2090738"/>
          <p14:tracePt t="11253" x="6264275" y="2109788"/>
          <p14:tracePt t="11260" x="6264275" y="2119313"/>
          <p14:tracePt t="11266" x="6256338" y="2136775"/>
          <p14:tracePt t="11273" x="6237288" y="2155825"/>
          <p14:tracePt t="11280" x="6227763" y="2173288"/>
          <p14:tracePt t="11287" x="6183313" y="2200275"/>
          <p14:tracePt t="11294" x="6064250" y="2255838"/>
          <p14:tracePt t="11302" x="5991225" y="2265363"/>
          <p14:tracePt t="11307" x="5835650" y="2309813"/>
          <p14:tracePt t="11316" x="5689600" y="2338388"/>
          <p14:tracePt t="11322" x="5561013" y="2374900"/>
          <p14:tracePt t="11330" x="5397500" y="2382838"/>
          <p14:tracePt t="11336" x="5287963" y="2382838"/>
          <p14:tracePt t="11342" x="5187950" y="2365375"/>
          <p14:tracePt t="11351" x="5141913" y="2346325"/>
          <p14:tracePt t="11357" x="5086350" y="2328863"/>
          <p14:tracePt t="11364" x="5013325" y="2292350"/>
          <p14:tracePt t="11370" x="4986338" y="2265363"/>
          <p14:tracePt t="11377" x="4959350" y="2228850"/>
          <p14:tracePt t="11385" x="4932363" y="2182813"/>
          <p14:tracePt t="11391" x="4903788" y="2127250"/>
          <p14:tracePt t="11398" x="4886325" y="2063750"/>
          <p14:tracePt t="11405" x="4886325" y="2009775"/>
          <p14:tracePt t="11413" x="4886325" y="1944688"/>
          <p14:tracePt t="11419" x="4886325" y="1917700"/>
          <p14:tracePt t="11426" x="4903788" y="1890713"/>
          <p14:tracePt t="11433" x="4922838" y="1854200"/>
          <p14:tracePt t="11439" x="4968875" y="1817688"/>
          <p14:tracePt t="11447" x="5013325" y="1798638"/>
          <p14:tracePt t="11454" x="5078413" y="1762125"/>
          <p14:tracePt t="11464" x="5159375" y="1735138"/>
          <p14:tracePt t="11468" x="5268913" y="1716088"/>
          <p14:tracePt t="11474" x="5443538" y="1671638"/>
          <p14:tracePt t="11483" x="5626100" y="1643063"/>
          <p14:tracePt t="11489" x="5899150" y="1643063"/>
          <p14:tracePt t="11496" x="6064250" y="1643063"/>
          <p14:tracePt t="11502" x="6227763" y="1643063"/>
          <p14:tracePt t="11509" x="6373813" y="1679575"/>
          <p14:tracePt t="11517" x="6475413" y="1708150"/>
          <p14:tracePt t="11523" x="6565900" y="1735138"/>
          <p14:tracePt t="11531" x="6630988" y="1771650"/>
          <p14:tracePt t="11537" x="6657975" y="1789113"/>
          <p14:tracePt t="11544" x="6694488" y="1817688"/>
          <p14:tracePt t="11552" x="6704013" y="1835150"/>
          <p14:tracePt t="11558" x="6731000" y="1862138"/>
          <p14:tracePt t="11566" x="6740525" y="1881188"/>
          <p14:tracePt t="11572" x="6757988" y="1898650"/>
          <p14:tracePt t="11580" x="6757988" y="1908175"/>
          <p14:tracePt t="11587" x="6767513" y="1917700"/>
          <p14:tracePt t="11593" x="6767513" y="1927225"/>
          <p14:tracePt t="11600" x="6767513" y="1944688"/>
          <p14:tracePt t="11608" x="6767513" y="1954213"/>
          <p14:tracePt t="11621" x="6767513" y="1973263"/>
          <p14:tracePt t="11629" x="6757988" y="1990725"/>
          <p14:tracePt t="11635" x="6748463" y="2000250"/>
          <p14:tracePt t="11642" x="6731000" y="2009775"/>
          <p14:tracePt t="11650" x="6711950" y="2009775"/>
          <p14:tracePt t="11655" x="6694488" y="2017713"/>
          <p14:tracePt t="11663" x="6667500" y="2027238"/>
          <p14:tracePt t="11669" x="6630988" y="2027238"/>
          <p14:tracePt t="11684" x="6611938" y="2027238"/>
          <p14:tracePt t="11691" x="6594475" y="2027238"/>
          <p14:tracePt t="11704" x="6575425" y="2017713"/>
          <p14:tracePt t="11718" x="6565900" y="2009775"/>
          <p14:tracePt t="11733" x="6557963" y="2009775"/>
          <p14:tracePt t="11739" x="6557963" y="1990725"/>
          <p14:tracePt t="11753" x="6557963" y="1981200"/>
          <p14:tracePt t="11760" x="6565900" y="1973263"/>
          <p14:tracePt t="11767" x="6584950" y="1963738"/>
          <p14:tracePt t="11782" x="6611938" y="1963738"/>
          <p14:tracePt t="11788" x="6630988" y="1963738"/>
          <p14:tracePt t="11795" x="6667500" y="1963738"/>
          <p14:tracePt t="11801" x="6675438" y="1963738"/>
          <p14:tracePt t="11809" x="6721475" y="1963738"/>
          <p14:tracePt t="11816" x="6767513" y="1990725"/>
          <p14:tracePt t="11822" x="6794500" y="1990725"/>
          <p14:tracePt t="11829" x="6804025" y="1990725"/>
          <p14:tracePt t="11836" x="6821488" y="2000250"/>
          <p14:tracePt t="11844" x="6840538" y="2000250"/>
          <p14:tracePt t="11851" x="6867525" y="2000250"/>
          <p14:tracePt t="11857" x="6886575" y="2009775"/>
          <p14:tracePt t="11864" x="6913563" y="2017713"/>
          <p14:tracePt t="11872" x="6931025" y="2017713"/>
          <p14:tracePt t="11879" x="6940550" y="2036763"/>
          <p14:tracePt t="11885" x="6967538" y="2036763"/>
          <p14:tracePt t="11900" x="7004050" y="2063750"/>
          <p14:tracePt t="11906" x="7013575" y="2063750"/>
          <p14:tracePt t="11920" x="7023100" y="2063750"/>
          <p14:tracePt t="11927" x="7032625" y="2063750"/>
          <p14:tracePt t="11934" x="7040563" y="2063750"/>
          <p14:tracePt t="12188" x="7334250" y="1981200"/>
          <p14:tracePt t="12194" x="7589838" y="1927225"/>
          <p14:tracePt t="12202" x="7762875" y="1881188"/>
          <p14:tracePt t="12209" x="7926388" y="1862138"/>
          <p14:tracePt t="12215" x="8035925" y="1854200"/>
          <p14:tracePt t="12222" x="8183563" y="1854200"/>
          <p14:tracePt t="12229" x="8329613" y="1862138"/>
          <p14:tracePt t="12236" x="8439150" y="1862138"/>
          <p14:tracePt t="12243" x="8548688" y="1871663"/>
          <p14:tracePt t="12251" x="8712200" y="1898650"/>
          <p14:tracePt t="12257" x="8848725" y="1935163"/>
          <p14:tracePt t="12266" x="8894763" y="1954213"/>
          <p14:tracePt t="12272" x="9004300" y="2000250"/>
          <p14:tracePt t="12279" x="9059863" y="2036763"/>
          <p14:tracePt t="12284" x="9096375" y="2046288"/>
          <p14:tracePt t="12292" x="9132888" y="2063750"/>
          <p14:tracePt t="12300" x="9159875" y="2082800"/>
          <p14:tracePt t="12307" x="9186863" y="2119313"/>
          <p14:tracePt t="12313" x="9205913" y="2136775"/>
          <p14:tracePt t="12320" x="9232900" y="2163763"/>
          <p14:tracePt t="12326" x="9242425" y="2200275"/>
          <p14:tracePt t="12335" x="9251950" y="2200275"/>
          <p14:tracePt t="12342" x="9251950" y="2228850"/>
          <p14:tracePt t="12348" x="9251950" y="2265363"/>
          <p14:tracePt t="12363" x="9251950" y="2301875"/>
          <p14:tracePt t="12369" x="9242425" y="2319338"/>
          <p14:tracePt t="12375" x="9223375" y="2338388"/>
          <p14:tracePt t="12382" x="9186863" y="2382838"/>
          <p14:tracePt t="12389" x="9142413" y="2419350"/>
          <p14:tracePt t="12397" x="9059863" y="2465388"/>
          <p14:tracePt t="12404" x="8940800" y="2492375"/>
          <p14:tracePt t="12413" x="8812213" y="2520950"/>
          <p14:tracePt t="12417" x="8685213" y="2520950"/>
          <p14:tracePt t="12424" x="8593138" y="2520950"/>
          <p14:tracePt t="12431" x="8429625" y="2501900"/>
          <p14:tracePt t="12438" x="8256588" y="2438400"/>
          <p14:tracePt t="12447" x="8091488" y="2374900"/>
          <p14:tracePt t="12452" x="7991475" y="2292350"/>
          <p14:tracePt t="12460" x="7899400" y="2200275"/>
          <p14:tracePt t="12466" x="7845425" y="2119313"/>
          <p14:tracePt t="12473" x="7772400" y="2009775"/>
          <p14:tracePt t="12480" x="7735888" y="1908175"/>
          <p14:tracePt t="12487" x="7726363" y="1844675"/>
          <p14:tracePt t="12496" x="7707313" y="1789113"/>
          <p14:tracePt t="12501" x="7707313" y="1744663"/>
          <p14:tracePt t="12508" x="7707313" y="1689100"/>
          <p14:tracePt t="12516" x="7716838" y="1671638"/>
          <p14:tracePt t="12522" x="7735888" y="1652588"/>
          <p14:tracePt t="12530" x="7753350" y="1635125"/>
          <p14:tracePt t="12535" x="7780338" y="1616075"/>
          <p14:tracePt t="12543" x="7853363" y="1579563"/>
          <p14:tracePt t="12549" x="7954963" y="1552575"/>
          <p14:tracePt t="12558" x="8064500" y="1533525"/>
          <p14:tracePt t="12564" x="8247063" y="1516063"/>
          <p14:tracePt t="12571" x="8410575" y="1516063"/>
          <p14:tracePt t="12579" x="8658225" y="1525588"/>
          <p14:tracePt t="12584" x="8894763" y="1543050"/>
          <p14:tracePt t="12592" x="9159875" y="1616075"/>
          <p14:tracePt t="12598" x="9488488" y="1698625"/>
          <p14:tracePt t="12605" x="9763125" y="1798638"/>
          <p14:tracePt t="12613" x="9899650" y="1862138"/>
          <p14:tracePt t="12619" x="10009188" y="1917700"/>
          <p14:tracePt t="12626" x="10164763" y="2009775"/>
          <p14:tracePt t="12633" x="10283825" y="2063750"/>
          <p14:tracePt t="12639" x="10383838" y="2155825"/>
          <p14:tracePt t="12648" x="10410825" y="2182813"/>
          <p14:tracePt t="12654" x="10437813" y="2228850"/>
          <p14:tracePt t="12663" x="10456863" y="2265363"/>
          <p14:tracePt t="12667" x="10466388" y="2292350"/>
          <p14:tracePt t="12674" x="10466388" y="2319338"/>
          <p14:tracePt t="12682" x="10466388" y="2338388"/>
          <p14:tracePt t="12689" x="10466388" y="2346325"/>
          <p14:tracePt t="12696" x="10466388" y="2355850"/>
          <p14:tracePt t="12702" x="10466388" y="2365375"/>
          <p14:tracePt t="12709" x="10447338" y="2392363"/>
          <p14:tracePt t="12716" x="10429875" y="2401888"/>
          <p14:tracePt t="12723" x="10393363" y="2419350"/>
          <p14:tracePt t="12730" x="10347325" y="2428875"/>
          <p14:tracePt t="12737" x="10274300" y="2447925"/>
          <p14:tracePt t="12744" x="10210800" y="2455863"/>
          <p14:tracePt t="12751" x="10155238" y="2455863"/>
          <p14:tracePt t="12758" x="10082213" y="2455863"/>
          <p14:tracePt t="12765" x="9982200" y="2447925"/>
          <p14:tracePt t="12772" x="9926638" y="2438400"/>
          <p14:tracePt t="12779" x="9845675" y="2411413"/>
          <p14:tracePt t="12786" x="9780588" y="2374900"/>
          <p14:tracePt t="12793" x="9734550" y="2355850"/>
          <p14:tracePt t="12800" x="9690100" y="2301875"/>
          <p14:tracePt t="12806" x="9653588" y="2273300"/>
          <p14:tracePt t="12814" x="9634538" y="2255838"/>
          <p14:tracePt t="12822" x="9625013" y="2246313"/>
          <p14:tracePt t="12829" x="9625013" y="2219325"/>
          <p14:tracePt t="12834" x="9625013" y="2200275"/>
          <p14:tracePt t="12841" x="9625013" y="2182813"/>
          <p14:tracePt t="12849" x="9625013" y="2163763"/>
          <p14:tracePt t="12856" x="9634538" y="2155825"/>
          <p14:tracePt t="12862" x="9653588" y="2136775"/>
          <p14:tracePt t="12869" x="9671050" y="2119313"/>
          <p14:tracePt t="12876" x="9707563" y="2119313"/>
          <p14:tracePt t="12883" x="9744075" y="2100263"/>
          <p14:tracePt t="12891" x="9809163" y="2100263"/>
          <p14:tracePt t="12897" x="9899650" y="2100263"/>
          <p14:tracePt t="12904" x="9972675" y="2100263"/>
          <p14:tracePt t="12912" x="10036175" y="2109788"/>
          <p14:tracePt t="12918" x="10109200" y="2136775"/>
          <p14:tracePt t="12925" x="10174288" y="2163763"/>
          <p14:tracePt t="12932" x="10237788" y="2200275"/>
          <p14:tracePt t="12939" x="10264775" y="2219325"/>
          <p14:tracePt t="12946" x="10301288" y="2246313"/>
          <p14:tracePt t="12953" x="10310813" y="2246313"/>
          <p14:tracePt t="12960" x="10320338" y="2265363"/>
          <p14:tracePt t="12967" x="10328275" y="2282825"/>
          <p14:tracePt t="12973" x="10337800" y="2292350"/>
          <p14:tracePt t="12983" x="10337800" y="2301875"/>
          <p14:tracePt t="12988" x="10337800" y="2319338"/>
          <p14:tracePt t="12994" x="10337800" y="2338388"/>
          <p14:tracePt t="13002" x="10337800" y="2365375"/>
          <p14:tracePt t="13008" x="10328275" y="2382838"/>
          <p14:tracePt t="13016" x="10301288" y="2392363"/>
          <p14:tracePt t="13023" x="10255250" y="2419350"/>
          <p14:tracePt t="13031" x="10201275" y="2428875"/>
          <p14:tracePt t="13036" x="10118725" y="2428875"/>
          <p14:tracePt t="13043" x="10028238" y="2419350"/>
          <p14:tracePt t="13051" x="9945688" y="2401888"/>
          <p14:tracePt t="13057" x="9799638" y="2309813"/>
          <p14:tracePt t="13065" x="9661525" y="2200275"/>
          <p14:tracePt t="13071" x="9571038" y="2082800"/>
          <p14:tracePt t="13079" x="9498013" y="1963738"/>
          <p14:tracePt t="13085" x="9424988" y="1825625"/>
          <p14:tracePt t="13099" x="9405938" y="1643063"/>
          <p14:tracePt t="13105" x="9405938" y="1589088"/>
          <p14:tracePt t="13113" x="9405938" y="1552575"/>
          <p14:tracePt t="13122" x="9415463" y="1543050"/>
          <p14:tracePt t="13128" x="9424988" y="1533525"/>
          <p14:tracePt t="13134" x="9434513" y="1533525"/>
          <p14:tracePt t="13142" x="9434513" y="1516063"/>
          <p14:tracePt t="13148" x="9442450" y="1516063"/>
          <p14:tracePt t="13154" x="9451975" y="1516063"/>
          <p14:tracePt t="13162" x="9461500" y="1516063"/>
          <p14:tracePt t="13176" x="9461500" y="1525588"/>
          <p14:tracePt t="13197" x="9471025" y="1533525"/>
          <p14:tracePt t="13203" x="9471025" y="1543050"/>
          <p14:tracePt t="13211" x="9471025" y="1552575"/>
          <p14:tracePt t="13217" x="9471025" y="1570038"/>
          <p14:tracePt t="13224" x="9461500" y="1598613"/>
          <p14:tracePt t="13231" x="9451975" y="1616075"/>
          <p14:tracePt t="13239" x="9434513" y="1635125"/>
          <p14:tracePt t="13246" x="9424988" y="1662113"/>
          <p14:tracePt t="13252" x="9369425" y="1689100"/>
          <p14:tracePt t="13259" x="9269413" y="1752600"/>
          <p14:tracePt t="13266" x="9113838" y="1808163"/>
          <p14:tracePt t="13273" x="8967788" y="1854200"/>
          <p14:tracePt t="13281" x="8731250" y="1890713"/>
          <p14:tracePt t="13287" x="8337550" y="1954213"/>
          <p14:tracePt t="13295" x="8128000" y="1990725"/>
          <p14:tracePt t="13301" x="7780338" y="2009775"/>
          <p14:tracePt t="13308" x="7407275" y="2027238"/>
          <p14:tracePt t="13317" x="6904038" y="2073275"/>
          <p14:tracePt t="13322" x="6264275" y="2127250"/>
          <p14:tracePt t="13329" x="5561013" y="2127250"/>
          <p14:tracePt t="13336" x="4857750" y="2127250"/>
          <p14:tracePt t="13346" x="4356100" y="2090738"/>
          <p14:tracePt t="13349" x="3752850" y="2036763"/>
          <p14:tracePt t="13356" x="3424238" y="1973263"/>
          <p14:tracePt t="13364" x="3178175" y="1927225"/>
          <p14:tracePt t="13371" x="3041650" y="1890713"/>
          <p14:tracePt t="13378" x="2876550" y="1862138"/>
          <p14:tracePt t="13384" x="2794000" y="1825625"/>
          <p14:tracePt t="13392" x="2730500" y="1771650"/>
          <p14:tracePt t="13398" x="2703513" y="1752600"/>
          <p14:tracePt t="13406" x="2693988" y="1708150"/>
          <p14:tracePt t="13413" x="2693988" y="1679575"/>
          <p14:tracePt t="13419" x="2693988" y="1671638"/>
          <p14:tracePt t="13428" x="2693988" y="1662113"/>
          <p14:tracePt t="13434" x="2693988" y="1652588"/>
          <p14:tracePt t="13442" x="2693988" y="1643063"/>
          <p14:tracePt t="13490" x="2703513" y="1643063"/>
          <p14:tracePt t="13496" x="2703513" y="1652588"/>
          <p14:tracePt t="13503" x="2713038" y="1652588"/>
          <p14:tracePt t="13524" x="2720975" y="1652588"/>
          <p14:tracePt t="13538" x="2730500" y="1652588"/>
          <p14:tracePt t="13552" x="2740025" y="1652588"/>
          <p14:tracePt t="13559" x="2749550" y="1652588"/>
          <p14:tracePt t="13565" x="2757488" y="1652588"/>
          <p14:tracePt t="13572" x="2767013" y="1652588"/>
          <p14:tracePt t="13581" x="2776538" y="1652588"/>
          <p14:tracePt t="13587" x="2794000" y="1643063"/>
          <p14:tracePt t="13600" x="2803525" y="1635125"/>
          <p14:tracePt t="13607" x="2822575" y="1635125"/>
          <p14:tracePt t="13616" x="2840038" y="1635125"/>
          <p14:tracePt t="13622" x="2867025" y="1616075"/>
          <p14:tracePt t="13629" x="2903538" y="1598613"/>
          <p14:tracePt t="13635" x="2922588" y="1579563"/>
          <p14:tracePt t="13642" x="2949575" y="1570038"/>
          <p14:tracePt t="13649" x="3013075" y="1533525"/>
          <p14:tracePt t="13656" x="3095625" y="1497013"/>
          <p14:tracePt t="13662" x="3168650" y="1452563"/>
          <p14:tracePt t="13670" x="3251200" y="1423988"/>
          <p14:tracePt t="13679" x="3370263" y="1370013"/>
          <p14:tracePt t="13683" x="3497263" y="1343025"/>
          <p14:tracePt t="13691" x="3625850" y="1314450"/>
          <p14:tracePt t="13698" x="3744913" y="1314450"/>
          <p14:tracePt t="13705" x="3835400" y="1314450"/>
          <p14:tracePt t="13712" x="3890963" y="1323975"/>
          <p14:tracePt t="13719" x="3954463" y="1343025"/>
          <p14:tracePt t="13726" x="4054475" y="1397000"/>
          <p14:tracePt t="13732" x="4137025" y="1452563"/>
          <p14:tracePt t="13740" x="4183063" y="1489075"/>
          <p14:tracePt t="13747" x="4229100" y="1525588"/>
          <p14:tracePt t="13753" x="4302125" y="1589088"/>
          <p14:tracePt t="13762" x="4338638" y="1652588"/>
          <p14:tracePt t="13768" x="4346575" y="1679575"/>
          <p14:tracePt t="13774" x="4365625" y="1716088"/>
          <p14:tracePt t="13782" x="4375150" y="1744663"/>
          <p14:tracePt t="13787" x="4375150" y="1771650"/>
          <p14:tracePt t="13794" x="4375150" y="1789113"/>
          <p14:tracePt t="13802" x="4375150" y="1817688"/>
          <p14:tracePt t="13809" x="4375150" y="1854200"/>
          <p14:tracePt t="13816" x="4365625" y="1871663"/>
          <p14:tracePt t="13822" x="4346575" y="1917700"/>
          <p14:tracePt t="13830" x="4310063" y="1963738"/>
          <p14:tracePt t="13838" x="4273550" y="1990725"/>
          <p14:tracePt t="13844" x="4210050" y="2063750"/>
          <p14:tracePt t="13851" x="4146550" y="2100263"/>
          <p14:tracePt t="13857" x="4064000" y="2155825"/>
          <p14:tracePt t="13865" x="4000500" y="2173288"/>
          <p14:tracePt t="13872" x="3835400" y="2236788"/>
          <p14:tracePt t="13879" x="3671888" y="2255838"/>
          <p14:tracePt t="13898" x="3479800" y="2246313"/>
          <p14:tracePt t="13900" x="3406775" y="2236788"/>
          <p14:tracePt t="13906" x="3306763" y="2182813"/>
          <p14:tracePt t="13914" x="3205163" y="2136775"/>
          <p14:tracePt t="13920" x="3168650" y="2090738"/>
          <p14:tracePt t="13928" x="3141663" y="2054225"/>
          <p14:tracePt t="13934" x="3114675" y="2017713"/>
          <p14:tracePt t="13942" x="3105150" y="1973263"/>
          <p14:tracePt t="13948" x="3086100" y="1927225"/>
          <p14:tracePt t="13955" x="3078163" y="1908175"/>
          <p14:tracePt t="13962" x="3078163" y="1862138"/>
          <p14:tracePt t="13969" x="3078163" y="1825625"/>
          <p14:tracePt t="13975" x="3078163" y="1808163"/>
          <p14:tracePt t="13983" x="3078163" y="1781175"/>
          <p14:tracePt t="13990" x="3086100" y="1762125"/>
          <p14:tracePt t="13997" x="3086100" y="1744663"/>
          <p14:tracePt t="14003" x="3095625" y="1725613"/>
          <p14:tracePt t="14011" x="3105150" y="1708150"/>
          <p14:tracePt t="14017" x="3114675" y="1698625"/>
          <p14:tracePt t="14024" x="3114675" y="1689100"/>
          <p14:tracePt t="14031" x="3141663" y="1679575"/>
          <p14:tracePt t="14039" x="3168650" y="1671638"/>
          <p14:tracePt t="14047" x="3195638" y="1671638"/>
          <p14:tracePt t="14053" x="3287713" y="1643063"/>
          <p14:tracePt t="14061" x="3433763" y="1625600"/>
          <p14:tracePt t="14066" x="3679825" y="1616075"/>
          <p14:tracePt t="14073" x="3908425" y="1616075"/>
          <p14:tracePt t="14081" x="4054475" y="1616075"/>
          <p14:tracePt t="14087" x="4237038" y="1652588"/>
          <p14:tracePt t="14095" x="4338638" y="1689100"/>
          <p14:tracePt t="14102" x="4402138" y="1744663"/>
          <p14:tracePt t="14108" x="4475163" y="1798638"/>
          <p14:tracePt t="14115" x="4492625" y="1817688"/>
          <p14:tracePt t="14122" x="4521200" y="1862138"/>
          <p14:tracePt t="14129" x="4538663" y="1898650"/>
          <p14:tracePt t="14136" x="4548188" y="1935163"/>
          <p14:tracePt t="14144" x="4557713" y="1954213"/>
          <p14:tracePt t="14150" x="4557713" y="1981200"/>
          <p14:tracePt t="14156" x="4557713" y="2017713"/>
          <p14:tracePt t="14164" x="4557713" y="2054225"/>
          <p14:tracePt t="14171" x="4538663" y="2090738"/>
          <p14:tracePt t="14179" x="4521200" y="2127250"/>
          <p14:tracePt t="14184" x="4502150" y="2173288"/>
          <p14:tracePt t="14191" x="4438650" y="2219325"/>
          <p14:tracePt t="14198" x="4365625" y="2292350"/>
          <p14:tracePt t="14206" x="4302125" y="2338388"/>
          <p14:tracePt t="14213" x="4183063" y="2411413"/>
          <p14:tracePt t="14219" x="4054475" y="2474913"/>
          <p14:tracePt t="14227" x="3862388" y="2538413"/>
          <p14:tracePt t="14233" x="3744913" y="2547938"/>
          <p14:tracePt t="14242" x="3635375" y="2565400"/>
          <p14:tracePt t="14247" x="3506788" y="2557463"/>
          <p14:tracePt t="14254" x="3397250" y="2528888"/>
          <p14:tracePt t="14260" x="3297238" y="2520950"/>
          <p14:tracePt t="14268" x="3251200" y="2484438"/>
          <p14:tracePt t="14275" x="3168650" y="2428875"/>
          <p14:tracePt t="14282" x="3122613" y="2374900"/>
          <p14:tracePt t="14288" x="3068638" y="2309813"/>
          <p14:tracePt t="14297" x="3032125" y="2246313"/>
          <p14:tracePt t="14303" x="3005138" y="2182813"/>
          <p14:tracePt t="14310" x="2976563" y="2109788"/>
          <p14:tracePt t="14316" x="2976563" y="2063750"/>
          <p14:tracePt t="14324" x="2968625" y="2036763"/>
          <p14:tracePt t="14331" x="2968625" y="2009775"/>
          <p14:tracePt t="14337" x="2968625" y="1981200"/>
          <p14:tracePt t="14344" x="2968625" y="1963738"/>
          <p14:tracePt t="14352" x="2976563" y="1944688"/>
          <p14:tracePt t="14359" x="2986088" y="1935163"/>
          <p14:tracePt t="14365" x="2995613" y="1908175"/>
          <p14:tracePt t="14372" x="3013075" y="1890713"/>
          <p14:tracePt t="14380" x="3032125" y="1871663"/>
          <p14:tracePt t="14386" x="3041650" y="1862138"/>
          <p14:tracePt t="14394" x="3059113" y="1844675"/>
          <p14:tracePt t="14400" x="3086100" y="1817688"/>
          <p14:tracePt t="14408" x="3132138" y="1798638"/>
          <p14:tracePt t="14414" x="3178175" y="1789113"/>
          <p14:tracePt t="14422" x="3251200" y="1762125"/>
          <p14:tracePt t="14430" x="3387725" y="1735138"/>
          <p14:tracePt t="14435" x="3516313" y="1708150"/>
          <p14:tracePt t="14442" x="3643313" y="1689100"/>
          <p14:tracePt t="14449" x="3808413" y="1689100"/>
          <p14:tracePt t="14456" x="3990975" y="1708150"/>
          <p14:tracePt t="14464" x="4146550" y="1752600"/>
          <p14:tracePt t="14469" x="4256088" y="1798638"/>
          <p14:tracePt t="14478" x="4356100" y="1871663"/>
          <p14:tracePt t="14484" x="4402138" y="1908175"/>
          <p14:tracePt t="14490" x="4438650" y="1954213"/>
          <p14:tracePt t="14499" x="4492625" y="2017713"/>
          <p14:tracePt t="14504" x="4529138" y="2082800"/>
          <p14:tracePt t="14513" x="4548188" y="2127250"/>
          <p14:tracePt t="14519" x="4557713" y="2155825"/>
          <p14:tracePt t="14526" x="4575175" y="2228850"/>
          <p14:tracePt t="14532" x="4575175" y="2273300"/>
          <p14:tracePt t="14539" x="4575175" y="2301875"/>
          <p14:tracePt t="14548" x="4575175" y="2328863"/>
          <p14:tracePt t="14553" x="4565650" y="2382838"/>
          <p14:tracePt t="14560" x="4538663" y="2428875"/>
          <p14:tracePt t="14567" x="4484688" y="2511425"/>
          <p14:tracePt t="14574" x="4383088" y="2584450"/>
          <p14:tracePt t="14582" x="4283075" y="2674938"/>
          <p14:tracePt t="14588" x="4146550" y="2747963"/>
          <p14:tracePt t="14595" x="3954463" y="2849563"/>
          <p14:tracePt t="14602" x="3781425" y="2922588"/>
          <p14:tracePt t="14611" x="3708400" y="2949575"/>
          <p14:tracePt t="14616" x="3625850" y="2976563"/>
          <p14:tracePt t="14623" x="3497263" y="2976563"/>
          <p14:tracePt t="14630" x="3443288" y="2976563"/>
          <p14:tracePt t="14637" x="3379788" y="2976563"/>
          <p14:tracePt t="14644" x="3324225" y="2959100"/>
          <p14:tracePt t="14651" x="3241675" y="2940050"/>
          <p14:tracePt t="14657" x="3159125" y="2876550"/>
          <p14:tracePt t="14664" x="3095625" y="2813050"/>
          <p14:tracePt t="14672" x="3041650" y="2747963"/>
          <p14:tracePt t="14679" x="2986088" y="2667000"/>
          <p14:tracePt t="14686" x="2932113" y="2584450"/>
          <p14:tracePt t="14694" x="2886075" y="2484438"/>
          <p14:tracePt t="14700" x="2849563" y="2401888"/>
          <p14:tracePt t="14707" x="2849563" y="2365375"/>
          <p14:tracePt t="14714" x="2840038" y="2292350"/>
          <p14:tracePt t="14720" x="2840038" y="2255838"/>
          <p14:tracePt t="14727" x="2840038" y="2200275"/>
          <p14:tracePt t="14735" x="2840038" y="2163763"/>
          <p14:tracePt t="14741" x="2840038" y="2127250"/>
          <p14:tracePt t="14748" x="2840038" y="2100263"/>
          <p14:tracePt t="14755" x="2840038" y="2090738"/>
          <p14:tracePt t="14763" x="2849563" y="2082800"/>
          <p14:tracePt t="14769" x="2859088" y="2054225"/>
          <p14:tracePt t="14777" x="2876550" y="2036763"/>
          <p14:tracePt t="14783" x="2903538" y="2017713"/>
          <p14:tracePt t="14790" x="2922588" y="2009775"/>
          <p14:tracePt t="14798" x="2940050" y="1990725"/>
          <p14:tracePt t="14804" x="2986088" y="1954213"/>
          <p14:tracePt t="14811" x="3041650" y="1927225"/>
          <p14:tracePt t="14817" x="3122613" y="1898650"/>
          <p14:tracePt t="14825" x="3241675" y="1854200"/>
          <p14:tracePt t="14832" x="3370263" y="1825625"/>
          <p14:tracePt t="14838" x="3497263" y="1817688"/>
          <p14:tracePt t="14846" x="3643313" y="1798638"/>
          <p14:tracePt t="14853" x="3752850" y="1798638"/>
          <p14:tracePt t="14860" x="3835400" y="1808163"/>
          <p14:tracePt t="14866" x="3862388" y="1817688"/>
          <p14:tracePt t="14873" x="3917950" y="1835150"/>
          <p14:tracePt t="14881" x="3954463" y="1854200"/>
          <p14:tracePt t="14887" x="3971925" y="1862138"/>
          <p14:tracePt t="14895" x="3981450" y="1881188"/>
          <p14:tracePt t="14901" x="4000500" y="1898650"/>
          <p14:tracePt t="14908" x="4017963" y="1917700"/>
          <p14:tracePt t="14915" x="4027488" y="1917700"/>
          <p14:tracePt t="14922" x="4027488" y="1935163"/>
          <p14:tracePt t="14930" x="4037013" y="1944688"/>
          <p14:tracePt t="14936" x="4037013" y="1963738"/>
          <p14:tracePt t="14950" x="4037013" y="1981200"/>
          <p14:tracePt t="14964" x="4037013" y="2000250"/>
          <p14:tracePt t="14971" x="4037013" y="2009775"/>
          <p14:tracePt t="14978" x="4037013" y="2017713"/>
          <p14:tracePt t="14985" x="4027488" y="2017713"/>
          <p14:tracePt t="14993" x="4027488" y="2027238"/>
          <p14:tracePt t="14999" x="4017963" y="2027238"/>
          <p14:tracePt t="15013" x="4008438" y="2036763"/>
          <p14:tracePt t="15033" x="4008438" y="2046288"/>
          <p14:tracePt t="15043" x="4000500" y="2046288"/>
          <p14:tracePt t="15369" x="4054475" y="2017713"/>
          <p14:tracePt t="15375" x="4173538" y="1963738"/>
          <p14:tracePt t="15382" x="4310063" y="1908175"/>
          <p14:tracePt t="15390" x="4429125" y="1835150"/>
          <p14:tracePt t="15396" x="4594225" y="1789113"/>
          <p14:tracePt t="15403" x="4711700" y="1744663"/>
          <p14:tracePt t="15411" x="4821238" y="1716088"/>
          <p14:tracePt t="15417" x="4932363" y="1698625"/>
          <p14:tracePt t="15426" x="5049838" y="1689100"/>
          <p14:tracePt t="15431" x="5141913" y="1671638"/>
          <p14:tracePt t="15438" x="5214938" y="1662113"/>
          <p14:tracePt t="15445" x="5334000" y="1643063"/>
          <p14:tracePt t="15452" x="5443538" y="1635125"/>
          <p14:tracePt t="15460" x="5534025" y="1635125"/>
          <p14:tracePt t="15466" x="5643563" y="1635125"/>
          <p14:tracePt t="15473" x="5753100" y="1635125"/>
          <p14:tracePt t="15480" x="5845175" y="1635125"/>
          <p14:tracePt t="15487" x="5891213" y="1635125"/>
          <p14:tracePt t="15494" x="5918200" y="1643063"/>
          <p14:tracePt t="15501" x="5945188" y="1652588"/>
          <p14:tracePt t="15510" x="5981700" y="1671638"/>
          <p14:tracePt t="15514" x="6008688" y="1698625"/>
          <p14:tracePt t="15522" x="6018213" y="1698625"/>
          <p14:tracePt t="15528" x="6037263" y="1708150"/>
          <p14:tracePt t="15536" x="6054725" y="1744663"/>
          <p14:tracePt t="15543" x="6073775" y="1752600"/>
          <p14:tracePt t="15550" x="6091238" y="1781175"/>
          <p14:tracePt t="15558" x="6100763" y="1798638"/>
          <p14:tracePt t="15565" x="6110288" y="1825625"/>
          <p14:tracePt t="15572" x="6118225" y="1862138"/>
          <p14:tracePt t="15577" x="6137275" y="1890713"/>
          <p14:tracePt t="15585" x="6137275" y="1917700"/>
          <p14:tracePt t="15594" x="6137275" y="1935163"/>
          <p14:tracePt t="15598" x="6137275" y="1981200"/>
          <p14:tracePt t="15606" x="6137275" y="2000250"/>
          <p14:tracePt t="15612" x="6137275" y="2027238"/>
          <p14:tracePt t="15620" x="6127750" y="2054225"/>
          <p14:tracePt t="15627" x="6127750" y="2082800"/>
          <p14:tracePt t="15633" x="6110288" y="2119313"/>
          <p14:tracePt t="15640" x="6110288" y="2146300"/>
          <p14:tracePt t="15647" x="6091238" y="2173288"/>
          <p14:tracePt t="15654" x="6081713" y="2192338"/>
          <p14:tracePt t="15662" x="6073775" y="2209800"/>
          <p14:tracePt t="15669" x="6054725" y="2228850"/>
          <p14:tracePt t="15677" x="6054725" y="2246313"/>
          <p14:tracePt t="15681" x="6037263" y="2265363"/>
          <p14:tracePt t="15690" x="6018213" y="2292350"/>
          <p14:tracePt t="15697" x="5991225" y="2301875"/>
          <p14:tracePt t="15703" x="5964238" y="2319338"/>
          <p14:tracePt t="15710" x="5945188" y="2328863"/>
          <p14:tracePt t="15717" x="5918200" y="2346325"/>
          <p14:tracePt t="15724" x="5891213" y="2346325"/>
          <p14:tracePt t="15730" x="5854700" y="2346325"/>
          <p14:tracePt t="15738" x="5818188" y="2346325"/>
          <p14:tracePt t="15745" x="5772150" y="2346325"/>
          <p14:tracePt t="15752" x="5735638" y="2346325"/>
          <p14:tracePt t="15759" x="5689600" y="2328863"/>
          <p14:tracePt t="15765" x="5653088" y="2309813"/>
          <p14:tracePt t="15772" x="5616575" y="2292350"/>
          <p14:tracePt t="15779" x="5570538" y="2273300"/>
          <p14:tracePt t="15786" x="5524500" y="2236788"/>
          <p14:tracePt t="15793" x="5470525" y="2200275"/>
          <p14:tracePt t="15800" x="5424488" y="2146300"/>
          <p14:tracePt t="15810" x="5370513" y="2100263"/>
          <p14:tracePt t="15814" x="5351463" y="2054225"/>
          <p14:tracePt t="15821" x="5314950" y="2009775"/>
          <p14:tracePt t="15829" x="5278438" y="1963738"/>
          <p14:tracePt t="15834" x="5278438" y="1917700"/>
          <p14:tracePt t="15842" x="5260975" y="1862138"/>
          <p14:tracePt t="15849" x="5260975" y="1825625"/>
          <p14:tracePt t="15856" x="5260975" y="1817688"/>
          <p14:tracePt t="15863" x="5251450" y="1771650"/>
          <p14:tracePt t="15869" x="5251450" y="1744663"/>
          <p14:tracePt t="15876" x="5251450" y="1708150"/>
          <p14:tracePt t="15884" x="5260975" y="1679575"/>
          <p14:tracePt t="15893" x="5268913" y="1671638"/>
          <p14:tracePt t="15897" x="5278438" y="1643063"/>
          <p14:tracePt t="15913" x="5324475" y="1589088"/>
          <p14:tracePt t="15919" x="5360988" y="1570038"/>
          <p14:tracePt t="15926" x="5378450" y="1552575"/>
          <p14:tracePt t="15932" x="5461000" y="1533525"/>
          <p14:tracePt t="15939" x="5507038" y="1506538"/>
          <p14:tracePt t="15946" x="5589588" y="1497013"/>
          <p14:tracePt t="15953" x="5662613" y="1497013"/>
          <p14:tracePt t="15961" x="5789613" y="1497013"/>
          <p14:tracePt t="15967" x="5881688" y="1497013"/>
          <p14:tracePt t="15974" x="5927725" y="1506538"/>
          <p14:tracePt t="15981" x="5964238" y="1525588"/>
          <p14:tracePt t="15988" x="6008688" y="1543050"/>
          <p14:tracePt t="15995" x="6045200" y="1562100"/>
          <p14:tracePt t="16002" x="6073775" y="1589088"/>
          <p14:tracePt t="16009" x="6081713" y="1606550"/>
          <p14:tracePt t="16016" x="6100763" y="1625600"/>
          <p14:tracePt t="16023" x="6118225" y="1635125"/>
          <p14:tracePt t="16030" x="6127750" y="1662113"/>
          <p14:tracePt t="16036" x="6146800" y="1689100"/>
          <p14:tracePt t="16043" x="6154738" y="1708150"/>
          <p14:tracePt t="16051" x="6154738" y="1725613"/>
          <p14:tracePt t="16059" x="6164263" y="1762125"/>
          <p14:tracePt t="16064" x="6154738" y="1798638"/>
          <p14:tracePt t="16071" x="6154738" y="1844675"/>
          <p14:tracePt t="16078" x="6137275" y="1890713"/>
          <p14:tracePt t="16085" x="6127750" y="1917700"/>
          <p14:tracePt t="16092" x="6110288" y="1944688"/>
          <p14:tracePt t="16099" x="6081713" y="1990725"/>
          <p14:tracePt t="16109" x="6054725" y="2027238"/>
          <p14:tracePt t="16113" x="6000750" y="2073275"/>
          <p14:tracePt t="16120" x="5972175" y="2090738"/>
          <p14:tracePt t="16127" x="5927725" y="2127250"/>
          <p14:tracePt t="16134" x="5862638" y="2163763"/>
          <p14:tracePt t="16142" x="5789613" y="2182813"/>
          <p14:tracePt t="16148" x="5708650" y="2200275"/>
          <p14:tracePt t="16155" x="5634038" y="2200275"/>
          <p14:tracePt t="16162" x="5553075" y="2219325"/>
          <p14:tracePt t="16169" x="5461000" y="2209800"/>
          <p14:tracePt t="16176" x="5351463" y="2182813"/>
          <p14:tracePt t="16183" x="5287963" y="2163763"/>
          <p14:tracePt t="16190" x="5260975" y="2136775"/>
          <p14:tracePt t="16196" x="5195888" y="2082800"/>
          <p14:tracePt t="16203" x="5159375" y="2046288"/>
          <p14:tracePt t="16211" x="5141913" y="2000250"/>
          <p14:tracePt t="16217" x="5114925" y="1954213"/>
          <p14:tracePt t="16225" x="5095875" y="1908175"/>
          <p14:tracePt t="16231" x="5086350" y="1854200"/>
          <p14:tracePt t="16238" x="5068888" y="1835150"/>
          <p14:tracePt t="16246" x="5068888" y="1798638"/>
          <p14:tracePt t="16260" x="5068888" y="1771650"/>
          <p14:tracePt t="16266" x="5068888" y="1762125"/>
          <p14:tracePt t="16273" x="5068888" y="1752600"/>
          <p14:tracePt t="16280" x="5068888" y="1744663"/>
          <p14:tracePt t="16287" x="5068888" y="1735138"/>
          <p14:tracePt t="16294" x="5068888" y="1725613"/>
          <p14:tracePt t="16301" x="5086350" y="1725613"/>
          <p14:tracePt t="16309" x="5095875" y="1698625"/>
          <p14:tracePt t="16315" x="5122863" y="1689100"/>
          <p14:tracePt t="16322" x="5141913" y="1679575"/>
          <p14:tracePt t="16329" x="5178425" y="1662113"/>
          <p14:tracePt t="16336" x="5260975" y="1635125"/>
          <p14:tracePt t="16343" x="5378450" y="1606550"/>
          <p14:tracePt t="16350" x="5451475" y="1598613"/>
          <p14:tracePt t="16357" x="5561013" y="1579563"/>
          <p14:tracePt t="16364" x="5626100" y="1579563"/>
          <p14:tracePt t="16372" x="5680075" y="1579563"/>
          <p14:tracePt t="16377" x="5716588" y="1579563"/>
          <p14:tracePt t="16385" x="5735638" y="1579563"/>
          <p14:tracePt t="16392" x="5753100" y="1579563"/>
          <p14:tracePt t="16398" x="5789613" y="1606550"/>
          <p14:tracePt t="16412" x="5799138" y="1616075"/>
          <p14:tracePt t="16419" x="5808663" y="1616075"/>
          <p14:tracePt t="16426" x="5818188" y="1625600"/>
          <p14:tracePt t="16433" x="5826125" y="1643063"/>
          <p14:tracePt t="16439" x="5835650" y="1643063"/>
          <p14:tracePt t="16447" x="5835650" y="1662113"/>
          <p14:tracePt t="16454" x="5845175" y="1662113"/>
          <p14:tracePt t="16461" x="5845175" y="1671638"/>
          <p14:tracePt t="16468" x="5854700" y="1689100"/>
          <p14:tracePt t="16489" x="5854700" y="1708150"/>
          <p14:tracePt t="16524" x="5854700" y="1716088"/>
          <p14:tracePt t="16818" x="5981700" y="1689100"/>
          <p14:tracePt t="16824" x="6200775" y="1625600"/>
          <p14:tracePt t="16831" x="6446838" y="1589088"/>
          <p14:tracePt t="16838" x="6611938" y="1562100"/>
          <p14:tracePt t="16844" x="6794500" y="1516063"/>
          <p14:tracePt t="16852" x="6959600" y="1516063"/>
          <p14:tracePt t="16859" x="7123113" y="1489075"/>
          <p14:tracePt t="16866" x="7324725" y="1489075"/>
          <p14:tracePt t="16872" x="7524750" y="1489075"/>
          <p14:tracePt t="16881" x="7616825" y="1489075"/>
          <p14:tracePt t="16888" x="7762875" y="1489075"/>
          <p14:tracePt t="16893" x="7835900" y="1489075"/>
          <p14:tracePt t="16909" x="8008938" y="1516063"/>
          <p14:tracePt t="16915" x="8064500" y="1525588"/>
          <p14:tracePt t="16922" x="8101013" y="1533525"/>
          <p14:tracePt t="16928" x="8154988" y="1552575"/>
          <p14:tracePt t="16935" x="8174038" y="1562100"/>
          <p14:tracePt t="16942" x="8191500" y="1570038"/>
          <p14:tracePt t="16950" x="8210550" y="1579563"/>
          <p14:tracePt t="16957" x="8237538" y="1598613"/>
          <p14:tracePt t="16963" x="8274050" y="1606550"/>
          <p14:tracePt t="16970" x="8274050" y="1616075"/>
          <p14:tracePt t="16977" x="8293100" y="1625600"/>
          <p14:tracePt t="16984" x="8293100" y="1635125"/>
          <p14:tracePt t="16991" x="8310563" y="1643063"/>
          <p14:tracePt t="16998" x="8320088" y="1643063"/>
          <p14:tracePt t="17005" x="8320088" y="1652588"/>
          <p14:tracePt t="17011" x="8329613" y="1652588"/>
          <p14:tracePt t="17019" x="8337550" y="1662113"/>
          <p14:tracePt t="17025" x="8337550" y="1671638"/>
          <p14:tracePt t="17033" x="8347075" y="1689100"/>
          <p14:tracePt t="17039" x="8347075" y="1698625"/>
          <p14:tracePt t="17046" x="8347075" y="1708150"/>
          <p14:tracePt t="17054" x="8356600" y="1725613"/>
          <p14:tracePt t="17061" x="8356600" y="1744663"/>
          <p14:tracePt t="17067" x="8356600" y="1752600"/>
          <p14:tracePt t="17074" x="8356600" y="1771650"/>
          <p14:tracePt t="17081" x="8356600" y="1808163"/>
          <p14:tracePt t="17089" x="8356600" y="1844675"/>
          <p14:tracePt t="17095" x="8356600" y="1890713"/>
          <p14:tracePt t="17102" x="8347075" y="1917700"/>
          <p14:tracePt t="17108" x="8329613" y="1963738"/>
          <p14:tracePt t="17116" x="8320088" y="2000250"/>
          <p14:tracePt t="17125" x="8310563" y="2027238"/>
          <p14:tracePt t="17130" x="8293100" y="2073275"/>
          <p14:tracePt t="17138" x="8264525" y="2119313"/>
          <p14:tracePt t="17143" x="8247063" y="2155825"/>
          <p14:tracePt t="17151" x="8228013" y="2182813"/>
          <p14:tracePt t="17158" x="8191500" y="2209800"/>
          <p14:tracePt t="17165" x="8164513" y="2236788"/>
          <p14:tracePt t="17172" x="8137525" y="2255838"/>
          <p14:tracePt t="17179" x="8118475" y="2265363"/>
          <p14:tracePt t="17186" x="8072438" y="2273300"/>
          <p14:tracePt t="17192" x="8027988" y="2301875"/>
          <p14:tracePt t="17200" x="7954963" y="2301875"/>
          <p14:tracePt t="17206" x="7908925" y="2301875"/>
          <p14:tracePt t="17215" x="7853363" y="2301875"/>
          <p14:tracePt t="17221" x="7816850" y="2301875"/>
          <p14:tracePt t="17227" x="7699375" y="2301875"/>
          <p14:tracePt t="17235" x="7589838" y="2273300"/>
          <p14:tracePt t="17242" x="7470775" y="2236788"/>
          <p14:tracePt t="17249" x="7378700" y="2209800"/>
          <p14:tracePt t="17258" x="7315200" y="2182813"/>
          <p14:tracePt t="17262" x="7215188" y="2109788"/>
          <p14:tracePt t="17269" x="7113588" y="2054225"/>
          <p14:tracePt t="17275" x="7059613" y="1990725"/>
          <p14:tracePt t="17283" x="7032625" y="1935163"/>
          <p14:tracePt t="17292" x="6996113" y="1890713"/>
          <p14:tracePt t="17298" x="6977063" y="1854200"/>
          <p14:tracePt t="17304" x="6967538" y="1808163"/>
          <p14:tracePt t="17310" x="6959600" y="1789113"/>
          <p14:tracePt t="17319" x="6959600" y="1771650"/>
          <p14:tracePt t="17325" x="6959600" y="1752600"/>
          <p14:tracePt t="17332" x="6959600" y="1735138"/>
          <p14:tracePt t="17339" x="6959600" y="1708150"/>
          <p14:tracePt t="17346" x="6967538" y="1689100"/>
          <p14:tracePt t="17354" x="6977063" y="1671638"/>
          <p14:tracePt t="17360" x="7004050" y="1652588"/>
          <p14:tracePt t="17367" x="7023100" y="1625600"/>
          <p14:tracePt t="17375" x="7050088" y="1589088"/>
          <p14:tracePt t="17382" x="7069138" y="1579563"/>
          <p14:tracePt t="17388" x="7113588" y="1543050"/>
          <p14:tracePt t="17395" x="7178675" y="1533525"/>
          <p14:tracePt t="17402" x="7223125" y="1506538"/>
          <p14:tracePt t="17409" x="7288213" y="1479550"/>
          <p14:tracePt t="17416" x="7361238" y="1452563"/>
          <p14:tracePt t="17423" x="7497763" y="1416050"/>
          <p14:tracePt t="17430" x="7607300" y="1370013"/>
          <p14:tracePt t="17436" x="7726363" y="1350963"/>
          <p14:tracePt t="17444" x="7780338" y="1350963"/>
          <p14:tracePt t="17451" x="7835900" y="1343025"/>
          <p14:tracePt t="17458" x="7918450" y="1343025"/>
          <p14:tracePt t="17464" x="7991475" y="1343025"/>
          <p14:tracePt t="17472" x="8035925" y="1360488"/>
          <p14:tracePt t="17478" x="8064500" y="1370013"/>
          <p14:tracePt t="17486" x="8072438" y="1379538"/>
          <p14:tracePt t="17492" x="8101013" y="1387475"/>
          <p14:tracePt t="17499" x="8128000" y="1406525"/>
          <p14:tracePt t="17507" x="8147050" y="1416050"/>
          <p14:tracePt t="17513" x="8164513" y="1423988"/>
          <p14:tracePt t="17521" x="8174038" y="1443038"/>
          <p14:tracePt t="17527" x="8210550" y="1470025"/>
          <p14:tracePt t="17534" x="8210550" y="1479550"/>
          <p14:tracePt t="17541" x="8220075" y="1506538"/>
          <p14:tracePt t="17549" x="8220075" y="1516063"/>
          <p14:tracePt t="17555" x="8220075" y="1552575"/>
          <p14:tracePt t="17562" x="8220075" y="1606550"/>
          <p14:tracePt t="17568" x="8220075" y="1635125"/>
          <p14:tracePt t="17577" x="8210550" y="1679575"/>
          <p14:tracePt t="17583" x="8201025" y="1716088"/>
          <p14:tracePt t="17592" x="8174038" y="1798638"/>
          <p14:tracePt t="17596" x="8137525" y="1844675"/>
          <p14:tracePt t="17603" x="8118475" y="1890713"/>
          <p14:tracePt t="17611" x="8081963" y="1935163"/>
          <p14:tracePt t="17618" x="8045450" y="1963738"/>
          <p14:tracePt t="17625" x="8018463" y="1981200"/>
          <p14:tracePt t="17631" x="7991475" y="2009775"/>
          <p14:tracePt t="17638" x="7962900" y="2036763"/>
          <p14:tracePt t="17645" x="7935913" y="2046288"/>
          <p14:tracePt t="17653" x="7908925" y="2054225"/>
          <p14:tracePt t="17659" x="7881938" y="2063750"/>
          <p14:tracePt t="17666" x="7845425" y="2073275"/>
          <p14:tracePt t="17672" x="7816850" y="2082800"/>
          <p14:tracePt t="17680" x="7780338" y="2082800"/>
          <p14:tracePt t="17687" x="7735888" y="2082800"/>
          <p14:tracePt t="17694" x="7680325" y="2082800"/>
          <p14:tracePt t="17702" x="7597775" y="2063750"/>
          <p14:tracePt t="17707" x="7543800" y="2054225"/>
          <p14:tracePt t="17715" x="7480300" y="2027238"/>
          <p14:tracePt t="17721" x="7397750" y="1990725"/>
          <p14:tracePt t="17729" x="7351713" y="1954213"/>
          <p14:tracePt t="17735" x="7305675" y="1917700"/>
          <p14:tracePt t="17743" x="7269163" y="1898650"/>
          <p14:tracePt t="17749" x="7242175" y="1854200"/>
          <p14:tracePt t="17758" x="7205663" y="1825625"/>
          <p14:tracePt t="17763" x="7186613" y="1798638"/>
          <p14:tracePt t="17770" x="7178675" y="1789113"/>
          <p14:tracePt t="17778" x="7169150" y="1762125"/>
          <p14:tracePt t="17784" x="7169150" y="1735138"/>
          <p14:tracePt t="17791" x="7159625" y="1716088"/>
          <p14:tracePt t="17798" x="7159625" y="1698625"/>
          <p14:tracePt t="17805" x="7159625" y="1679575"/>
          <p14:tracePt t="17812" x="7159625" y="1671638"/>
          <p14:tracePt t="17818" x="7169150" y="1652588"/>
          <p14:tracePt t="17826" x="7186613" y="1643063"/>
          <p14:tracePt t="17833" x="7186613" y="1625600"/>
          <p14:tracePt t="17841" x="7205663" y="1606550"/>
          <p14:tracePt t="17847" x="7242175" y="1589088"/>
          <p14:tracePt t="17853" x="7288213" y="1552575"/>
          <p14:tracePt t="17862" x="7334250" y="1533525"/>
          <p14:tracePt t="17867" x="7361238" y="1525588"/>
          <p14:tracePt t="17875" x="7434263" y="1497013"/>
          <p14:tracePt t="17881" x="7524750" y="1497013"/>
          <p14:tracePt t="17895" x="7653338" y="1497013"/>
          <p14:tracePt t="17902" x="7699375" y="1497013"/>
          <p14:tracePt t="17911" x="7753350" y="1497013"/>
          <p14:tracePt t="17916" x="7826375" y="1516063"/>
          <p14:tracePt t="17925" x="7872413" y="1533525"/>
          <p14:tracePt t="17930" x="7908925" y="1552575"/>
          <p14:tracePt t="17937" x="7954963" y="1579563"/>
          <p14:tracePt t="17945" x="7981950" y="1598613"/>
          <p14:tracePt t="17951" x="7999413" y="1606550"/>
          <p14:tracePt t="17958" x="8018463" y="1635125"/>
          <p14:tracePt t="17964" x="8035925" y="1662113"/>
          <p14:tracePt t="17972" x="8064500" y="1689100"/>
          <p14:tracePt t="17979" x="8072438" y="1716088"/>
          <p14:tracePt t="17985" x="8072438" y="1735138"/>
          <p14:tracePt t="17993" x="8081963" y="1762125"/>
          <p14:tracePt t="17999" x="8081963" y="1798638"/>
          <p14:tracePt t="18014" x="8081963" y="1817688"/>
          <p14:tracePt t="18021" x="8081963" y="1844675"/>
          <p14:tracePt t="18027" x="8081963" y="1854200"/>
          <p14:tracePt t="18034" x="8081963" y="1862138"/>
          <p14:tracePt t="18042" x="8081963" y="1881188"/>
          <p14:tracePt t="18048" x="8072438" y="1890713"/>
          <p14:tracePt t="18056" x="8064500" y="1898650"/>
          <p14:tracePt t="18062" x="8064500" y="1908175"/>
          <p14:tracePt t="18070" x="8045450" y="1908175"/>
          <p14:tracePt t="18084" x="8045450" y="1917700"/>
          <p14:tracePt t="18098" x="8035925" y="1927225"/>
          <p14:tracePt t="18105" x="8027988" y="1927225"/>
          <p14:tracePt t="18112" x="8018463" y="1927225"/>
          <p14:tracePt t="18125" x="8018463" y="1935163"/>
          <p14:tracePt t="18132" x="8008938" y="1935163"/>
          <p14:tracePt t="19001" x="8008938" y="1963738"/>
          <p14:tracePt t="19007" x="8008938" y="2000250"/>
          <p14:tracePt t="19014" x="8008938" y="2036763"/>
          <p14:tracePt t="19024" x="8008938" y="2054225"/>
          <p14:tracePt t="19029" x="8008938" y="2090738"/>
          <p14:tracePt t="19034" x="8027988" y="2119313"/>
          <p14:tracePt t="19042" x="8045450" y="2155825"/>
          <p14:tracePt t="19048" x="8072438" y="2182813"/>
          <p14:tracePt t="19057" x="8108950" y="2219325"/>
          <p14:tracePt t="19063" x="8147050" y="2236788"/>
          <p14:tracePt t="19069" x="8247063" y="2282825"/>
          <p14:tracePt t="19076" x="8383588" y="2309813"/>
          <p14:tracePt t="19083" x="8529638" y="2328863"/>
          <p14:tracePt t="19091" x="8694738" y="2319338"/>
          <p14:tracePt t="19098" x="8921750" y="2282825"/>
          <p14:tracePt t="19105" x="9142413" y="2236788"/>
          <p14:tracePt t="19111" x="9305925" y="2192338"/>
          <p14:tracePt t="19119" x="9442450" y="2173288"/>
          <p14:tracePt t="19126" x="9625013" y="2127250"/>
          <p14:tracePt t="19132" x="9753600" y="2100263"/>
          <p14:tracePt t="19139" x="9882188" y="2073275"/>
          <p14:tracePt t="19146" x="9982200" y="2073275"/>
          <p14:tracePt t="19154" x="10072688" y="2054225"/>
          <p14:tracePt t="19162" x="10128250" y="2054225"/>
          <p14:tracePt t="19167" x="10182225" y="2054225"/>
          <p14:tracePt t="19173" x="10237788" y="2054225"/>
          <p14:tracePt t="19181" x="10255250" y="2054225"/>
          <p14:tracePt t="19190" x="10274300" y="2054225"/>
          <p14:tracePt t="19195" x="10310813" y="2046288"/>
          <p14:tracePt t="19208" x="10337800" y="2036763"/>
          <p14:tracePt t="19216" x="10356850" y="2036763"/>
          <p14:tracePt t="19223" x="10364788" y="2036763"/>
          <p14:tracePt t="19231" x="10374313" y="2036763"/>
          <p14:tracePt t="19237" x="10393363" y="2036763"/>
          <p14:tracePt t="19243" x="10410825" y="2017713"/>
          <p14:tracePt t="19251" x="10429875" y="2017713"/>
          <p14:tracePt t="19258" x="10437813" y="2009775"/>
          <p14:tracePt t="19265" x="10456863" y="2000250"/>
          <p14:tracePt t="19273" x="10474325" y="1990725"/>
          <p14:tracePt t="19278" x="10483850" y="1973263"/>
          <p14:tracePt t="19285" x="10502900" y="1954213"/>
          <p14:tracePt t="19292" x="10520363" y="1927225"/>
          <p14:tracePt t="19301" x="10547350" y="1898650"/>
          <p14:tracePt t="19308" x="10585450" y="1881188"/>
          <p14:tracePt t="19312" x="10602913" y="1854200"/>
          <p14:tracePt t="19323" x="10639425" y="1808163"/>
          <p14:tracePt t="19329" x="10666413" y="1771650"/>
          <p14:tracePt t="19334" x="10702925" y="1725613"/>
          <p14:tracePt t="19341" x="10758488" y="1679575"/>
          <p14:tracePt t="19348" x="10758488" y="1671638"/>
          <p14:tracePt t="19357" x="10775950" y="1643063"/>
          <p14:tracePt t="19362" x="10804525" y="1625600"/>
          <p14:tracePt t="19369" x="10812463" y="1606550"/>
          <p14:tracePt t="19376" x="10831513" y="1570038"/>
          <p14:tracePt t="19382" x="10841038" y="1552575"/>
          <p14:tracePt t="19390" x="10848975" y="1525588"/>
          <p14:tracePt t="19397" x="10848975" y="1516063"/>
          <p14:tracePt t="19403" x="10848975" y="1497013"/>
          <p14:tracePt t="19410" x="10848975" y="1479550"/>
          <p14:tracePt t="19417" x="10841038" y="1460500"/>
          <p14:tracePt t="19424" x="10831513" y="1443038"/>
          <p14:tracePt t="19431" x="10795000" y="1416050"/>
          <p14:tracePt t="19439" x="10712450" y="1360488"/>
          <p14:tracePt t="19444" x="10639425" y="1333500"/>
          <p14:tracePt t="19452" x="10556875" y="1306513"/>
          <p14:tracePt t="19459" x="10447338" y="1277938"/>
          <p14:tracePt t="19465" x="10328275" y="1250950"/>
          <p14:tracePt t="19473" x="10237788" y="1233488"/>
          <p14:tracePt t="19479" x="10109200" y="1233488"/>
          <p14:tracePt t="19486" x="10018713" y="1233488"/>
          <p14:tracePt t="19494" x="9936163" y="1241425"/>
          <p14:tracePt t="19500" x="9826625" y="1241425"/>
          <p14:tracePt t="19507" x="9772650" y="1260475"/>
          <p14:tracePt t="19514" x="9698038" y="1260475"/>
          <p14:tracePt t="19522" x="9634538" y="1287463"/>
          <p14:tracePt t="19528" x="9588500" y="1287463"/>
          <p14:tracePt t="19535" x="9534525" y="1323975"/>
          <p14:tracePt t="19542" x="9488488" y="1333500"/>
          <p14:tracePt t="19549" x="9461500" y="1350963"/>
          <p14:tracePt t="19557" x="9442450" y="1360488"/>
          <p14:tracePt t="19563" x="9424988" y="1370013"/>
          <p14:tracePt t="19570" x="9405938" y="1397000"/>
          <p14:tracePt t="19576" x="9369425" y="1416050"/>
          <p14:tracePt t="19584" x="9361488" y="1433513"/>
          <p14:tracePt t="19591" x="9342438" y="1452563"/>
          <p14:tracePt t="19598" x="9332913" y="1479550"/>
          <p14:tracePt t="19606" x="9315450" y="1497013"/>
          <p14:tracePt t="19612" x="9315450" y="1516063"/>
          <p14:tracePt t="19619" x="9296400" y="1543050"/>
          <p14:tracePt t="19626" x="9288463" y="1570038"/>
          <p14:tracePt t="19632" x="9288463" y="1598613"/>
          <p14:tracePt t="19640" x="9259888" y="1625600"/>
          <p14:tracePt t="19647" x="9259888" y="1643063"/>
          <p14:tracePt t="19654" x="9251950" y="1689100"/>
          <p14:tracePt t="19660" x="9251950" y="1716088"/>
          <p14:tracePt t="19667" x="9251950" y="1744663"/>
          <p14:tracePt t="19674" x="9251950" y="1762125"/>
          <p14:tracePt t="19682" x="9251950" y="1789113"/>
          <p14:tracePt t="19689" x="9251950" y="1835150"/>
          <p14:tracePt t="19695" x="9251950" y="1881188"/>
          <p14:tracePt t="19702" x="9259888" y="1908175"/>
          <p14:tracePt t="19709" x="9278938" y="1935163"/>
          <p14:tracePt t="19716" x="9296400" y="1981200"/>
          <p14:tracePt t="19723" x="9324975" y="2046288"/>
          <p14:tracePt t="19730" x="9342438" y="2063750"/>
          <p14:tracePt t="19739" x="9351963" y="2090738"/>
          <p14:tracePt t="19744" x="9369425" y="2119313"/>
          <p14:tracePt t="19751" x="9405938" y="2163763"/>
          <p14:tracePt t="19758" x="9424988" y="2200275"/>
          <p14:tracePt t="19764" x="9451975" y="2219325"/>
          <p14:tracePt t="19772" x="9488488" y="2236788"/>
          <p14:tracePt t="19779" x="9515475" y="2255838"/>
          <p14:tracePt t="19785" x="9534525" y="2273300"/>
          <p14:tracePt t="19792" x="9598025" y="2292350"/>
          <p14:tracePt t="19799" x="9625013" y="2301875"/>
          <p14:tracePt t="19807" x="9661525" y="2309813"/>
          <p14:tracePt t="19813" x="9707563" y="2309813"/>
          <p14:tracePt t="19822" x="9780588" y="2328863"/>
          <p14:tracePt t="19827" x="9872663" y="2319338"/>
          <p14:tracePt t="19834" x="10018713" y="2319338"/>
          <p14:tracePt t="19841" x="10128250" y="2309813"/>
          <p14:tracePt t="19848" x="10237788" y="2292350"/>
          <p14:tracePt t="19855" x="10393363" y="2265363"/>
          <p14:tracePt t="19862" x="10539413" y="2236788"/>
          <p14:tracePt t="19869" x="10639425" y="2192338"/>
          <p14:tracePt t="19877" x="10702925" y="2155825"/>
          <p14:tracePt t="19883" x="10758488" y="2127250"/>
          <p14:tracePt t="19892" x="10795000" y="2109788"/>
          <p14:tracePt t="19897" x="10812463" y="2073275"/>
          <p14:tracePt t="19905" x="10831513" y="2063750"/>
          <p14:tracePt t="19912" x="10848975" y="2036763"/>
          <p14:tracePt t="19918" x="10877550" y="2009775"/>
          <p14:tracePt t="19925" x="10885488" y="1973263"/>
          <p14:tracePt t="19932" x="10895013" y="1954213"/>
          <p14:tracePt t="19941" x="10895013" y="1935163"/>
          <p14:tracePt t="19947" x="10904538" y="1917700"/>
          <p14:tracePt t="19953" x="10914063" y="1898650"/>
          <p14:tracePt t="19960" x="10914063" y="1881188"/>
          <p14:tracePt t="19975" x="10914063" y="1862138"/>
          <p14:tracePt t="19981" x="10914063" y="1854200"/>
          <p14:tracePt t="19988" x="10914063" y="1835150"/>
          <p14:tracePt t="19995" x="10914063" y="1825625"/>
          <p14:tracePt t="20002" x="10904538" y="1817688"/>
          <p14:tracePt t="20009" x="10895013" y="1808163"/>
          <p14:tracePt t="20015" x="10877550" y="1789113"/>
          <p14:tracePt t="20023" x="10858500" y="1762125"/>
          <p14:tracePt t="20029" x="10831513" y="1735138"/>
          <p14:tracePt t="20039" x="10768013" y="1708150"/>
          <p14:tracePt t="20044" x="10702925" y="1689100"/>
          <p14:tracePt t="20053" x="10658475" y="1662113"/>
          <p14:tracePt t="20058" x="10575925" y="1635125"/>
          <p14:tracePt t="20065" x="10502900" y="1625600"/>
          <p14:tracePt t="20073" x="10374313" y="1625600"/>
          <p14:tracePt t="20079" x="10283825" y="1606550"/>
          <p14:tracePt t="20085" x="10118725" y="1606550"/>
          <p14:tracePt t="20093" x="9955213" y="1616075"/>
          <p14:tracePt t="20100" x="9809163" y="1616075"/>
          <p14:tracePt t="20107" x="9717088" y="1625600"/>
          <p14:tracePt t="20114" x="9617075" y="1643063"/>
          <p14:tracePt t="20123" x="9544050" y="1652588"/>
          <p14:tracePt t="20127" x="9478963" y="1671638"/>
          <p14:tracePt t="20134" x="9451975" y="1689100"/>
          <p14:tracePt t="20142" x="9434513" y="1698625"/>
          <p14:tracePt t="20148" x="9415463" y="1708150"/>
          <p14:tracePt t="20156" x="9388475" y="1716088"/>
          <p14:tracePt t="20161" x="9361488" y="1735138"/>
          <p14:tracePt t="20169" x="9342438" y="1752600"/>
          <p14:tracePt t="20176" x="9332913" y="1771650"/>
          <p14:tracePt t="20182" x="9315450" y="1789113"/>
          <p14:tracePt t="20190" x="9305925" y="1798638"/>
          <p14:tracePt t="20196" x="9288463" y="1808163"/>
          <p14:tracePt t="20206" x="9278938" y="1825625"/>
          <p14:tracePt t="20212" x="9259888" y="1862138"/>
          <p14:tracePt t="20217" x="9251950" y="1881188"/>
          <p14:tracePt t="20225" x="9242425" y="1898650"/>
          <p14:tracePt t="20231" x="9232900" y="1917700"/>
          <p14:tracePt t="20239" x="9223375" y="1935163"/>
          <p14:tracePt t="20245" x="9215438" y="1954213"/>
          <p14:tracePt t="20252" x="9215438" y="1973263"/>
          <p14:tracePt t="20259" x="9215438" y="2000250"/>
          <p14:tracePt t="20266" x="9215438" y="2017713"/>
          <p14:tracePt t="20274" x="9215438" y="2027238"/>
          <p14:tracePt t="20280" x="9215438" y="2054225"/>
          <p14:tracePt t="20287" x="9215438" y="2082800"/>
          <p14:tracePt t="20294" x="9215438" y="2100263"/>
          <p14:tracePt t="20301" x="9215438" y="2109788"/>
          <p14:tracePt t="20308" x="9223375" y="2136775"/>
          <p14:tracePt t="20315" x="9232900" y="2163763"/>
          <p14:tracePt t="20322" x="9242425" y="2192338"/>
          <p14:tracePt t="20329" x="9251950" y="2200275"/>
          <p14:tracePt t="20336" x="9269413" y="2219325"/>
          <p14:tracePt t="20343" x="9288463" y="2236788"/>
          <p14:tracePt t="20349" x="9305925" y="2255838"/>
          <p14:tracePt t="20356" x="9324975" y="2265363"/>
          <p14:tracePt t="20364" x="9351963" y="2265363"/>
          <p14:tracePt t="20372" x="9369425" y="2273300"/>
          <p14:tracePt t="20377" x="9405938" y="2292350"/>
          <p14:tracePt t="20384" x="9442450" y="2292350"/>
          <p14:tracePt t="20391" x="9488488" y="2292350"/>
          <p14:tracePt t="20398" x="9571038" y="2282825"/>
          <p14:tracePt t="20406" x="9634538" y="2273300"/>
          <p14:tracePt t="20412" x="9763125" y="2228850"/>
          <p14:tracePt t="20419" x="9863138" y="2200275"/>
          <p14:tracePt t="20426" x="9926638" y="2163763"/>
          <p14:tracePt t="20433" x="9955213" y="2146300"/>
          <p14:tracePt t="20442" x="10028238" y="2119313"/>
          <p14:tracePt t="20447" x="10055225" y="2090738"/>
          <p14:tracePt t="20455" x="10072688" y="2063750"/>
          <p14:tracePt t="20461" x="10101263" y="2054225"/>
          <p14:tracePt t="20468" x="10118725" y="2036763"/>
          <p14:tracePt t="20475" x="10137775" y="2017713"/>
          <p14:tracePt t="20482" x="10155238" y="2000250"/>
          <p14:tracePt t="20489" x="10164763" y="1990725"/>
          <p14:tracePt t="20496" x="10174288" y="1973263"/>
          <p14:tracePt t="20505" x="10182225" y="1973263"/>
          <p14:tracePt t="20510" x="10182225" y="1954213"/>
          <p14:tracePt t="20531" x="10182225" y="1944688"/>
          <p14:tracePt t="20544" x="10182225" y="1927225"/>
          <p14:tracePt t="20573" x="10182225" y="1917700"/>
          <p14:tracePt t="20587" x="10182225" y="1908175"/>
          <p14:tracePt t="21160" x="10018713" y="1935163"/>
          <p14:tracePt t="21167" x="9644063" y="2046288"/>
          <p14:tracePt t="21173" x="9315450" y="2127250"/>
          <p14:tracePt t="21181" x="8986838" y="2192338"/>
          <p14:tracePt t="21188" x="8804275" y="2236788"/>
          <p14:tracePt t="21194" x="8602663" y="2273300"/>
          <p14:tracePt t="21202" x="8237538" y="2338388"/>
          <p14:tracePt t="21207" x="7699375" y="2411413"/>
          <p14:tracePt t="21216" x="7086600" y="2484438"/>
          <p14:tracePt t="21223" x="6373813" y="2565400"/>
          <p14:tracePt t="21229" x="5945188" y="2611438"/>
          <p14:tracePt t="21238" x="5232400" y="2630488"/>
          <p14:tracePt t="21243" x="4784725" y="2630488"/>
          <p14:tracePt t="21253" x="4265613" y="2630488"/>
          <p14:tracePt t="21257" x="3771900" y="2593975"/>
          <p14:tracePt t="21265" x="3424238" y="2574925"/>
          <p14:tracePt t="21271" x="3032125" y="2511425"/>
          <p14:tracePt t="21277" x="2822575" y="2474913"/>
          <p14:tracePt t="21284" x="2693988" y="2447925"/>
          <p14:tracePt t="21292" x="2574925" y="2419350"/>
          <p14:tracePt t="21299" x="2428875" y="2392363"/>
          <p14:tracePt t="21306" x="2292350" y="2328863"/>
          <p14:tracePt t="21313" x="2200275" y="2301875"/>
          <p14:tracePt t="21321" x="2119313" y="2273300"/>
          <p14:tracePt t="21326" x="2054225" y="2255838"/>
          <p14:tracePt t="21334" x="2009775" y="2219325"/>
          <p14:tracePt t="21340" x="1963738" y="2192338"/>
          <p14:tracePt t="21348" x="1900238" y="2173288"/>
          <p14:tracePt t="21355" x="1871663" y="2146300"/>
          <p14:tracePt t="21361" x="1854200" y="2146300"/>
          <p14:tracePt t="21369" x="1827213" y="2127250"/>
          <p14:tracePt t="21376" x="1817688" y="2127250"/>
          <p14:tracePt t="21382" x="1790700" y="2119313"/>
          <p14:tracePt t="21389" x="1771650" y="2109788"/>
          <p14:tracePt t="21397" x="1754188" y="2100263"/>
          <p14:tracePt t="21405" x="1725613" y="2090738"/>
          <p14:tracePt t="21409" x="1717675" y="2082800"/>
          <p14:tracePt t="21417" x="1689100" y="2063750"/>
          <p14:tracePt t="21426" x="1681163" y="2054225"/>
          <p14:tracePt t="21432" x="1644650" y="2046288"/>
          <p14:tracePt t="21438" x="1625600" y="2017713"/>
          <p14:tracePt t="21445" x="1589088" y="2000250"/>
          <p14:tracePt t="21453" x="1562100" y="1973263"/>
          <p14:tracePt t="21460" x="1543050" y="1954213"/>
          <p14:tracePt t="21466" x="1506538" y="1935163"/>
          <p14:tracePt t="21473" x="1489075" y="1917700"/>
          <p14:tracePt t="21480" x="1470025" y="1898650"/>
          <p14:tracePt t="21489" x="1452563" y="1890713"/>
          <p14:tracePt t="21494" x="1433513" y="1871663"/>
          <p14:tracePt t="21501" x="1416050" y="1844675"/>
          <p14:tracePt t="21507" x="1397000" y="1825625"/>
          <p14:tracePt t="21515" x="1379538" y="1808163"/>
          <p14:tracePt t="21523" x="1370013" y="1798638"/>
          <p14:tracePt t="21528" x="1360488" y="1789113"/>
          <p14:tracePt t="21538" x="1350963" y="1771650"/>
          <p14:tracePt t="21542" x="1333500" y="1744663"/>
          <p14:tracePt t="21550" x="1323975" y="1744663"/>
          <p14:tracePt t="21557" x="1314450" y="1725613"/>
          <p14:tracePt t="21563" x="1306513" y="1689100"/>
          <p14:tracePt t="21571" x="1306513" y="1671638"/>
          <p14:tracePt t="21577" x="1287463" y="1662113"/>
          <p14:tracePt t="21586" x="1287463" y="1643063"/>
          <p14:tracePt t="21598" x="1277938" y="1635125"/>
          <p14:tracePt t="21607" x="1277938" y="1625600"/>
          <p14:tracePt t="21614" x="1277938" y="1616075"/>
          <p14:tracePt t="21626" x="1277938" y="1606550"/>
          <p14:tracePt t="21632" x="1277938" y="1598613"/>
          <p14:tracePt t="21647" x="1277938" y="1589088"/>
          <p14:tracePt t="22102" x="1214438" y="1635125"/>
          <p14:tracePt t="22108" x="1131888" y="1689100"/>
          <p14:tracePt t="22115" x="1087438" y="1725613"/>
          <p14:tracePt t="22123" x="1022350" y="1762125"/>
          <p14:tracePt t="22130" x="941388" y="1808163"/>
          <p14:tracePt t="22136" x="876300" y="1871663"/>
          <p14:tracePt t="22143" x="793750" y="1927225"/>
          <p14:tracePt t="22150" x="757238" y="1973263"/>
          <p14:tracePt t="22158" x="720725" y="2009775"/>
          <p14:tracePt t="22165" x="693738" y="2036763"/>
          <p14:tracePt t="22171" x="657225" y="2054225"/>
          <p14:tracePt t="22179" x="639763" y="2090738"/>
          <p14:tracePt t="22187" x="611188" y="2119313"/>
          <p14:tracePt t="22193" x="584200" y="2155825"/>
          <p14:tracePt t="22199" x="547688" y="2209800"/>
          <p14:tracePt t="22206" x="538163" y="2228850"/>
          <p14:tracePt t="22213" x="520700" y="2273300"/>
          <p14:tracePt t="22220" x="501650" y="2301875"/>
          <p14:tracePt t="22228" x="465138" y="2346325"/>
          <p14:tracePt t="22234" x="457200" y="2374900"/>
          <p14:tracePt t="22241" x="447675" y="2411413"/>
          <p14:tracePt t="22248" x="428625" y="2447925"/>
          <p14:tracePt t="22255" x="401638" y="2492375"/>
          <p14:tracePt t="22262" x="384175" y="2528888"/>
          <p14:tracePt t="22270" x="384175" y="2565400"/>
          <p14:tracePt t="22276" x="374650" y="2601913"/>
          <p14:tracePt t="22283" x="365125" y="2620963"/>
          <p14:tracePt t="22297" x="365125" y="2647950"/>
          <p14:tracePt t="22304" x="365125" y="2667000"/>
          <p14:tracePt t="22311" x="365125" y="2674938"/>
          <p14:tracePt t="22318" x="365125" y="2693988"/>
          <p14:tracePt t="22325" x="365125" y="2703513"/>
          <p14:tracePt t="22332" x="374650" y="2730500"/>
          <p14:tracePt t="22339" x="384175" y="2730500"/>
          <p14:tracePt t="22345" x="392113" y="2747963"/>
          <p14:tracePt t="22352" x="420688" y="2757488"/>
          <p14:tracePt t="22362" x="457200" y="2767013"/>
          <p14:tracePt t="22367" x="557213" y="2794000"/>
          <p14:tracePt t="22373" x="739775" y="2803525"/>
          <p14:tracePt t="22381" x="885825" y="2820988"/>
          <p14:tracePt t="22387" x="1068388" y="2813050"/>
          <p14:tracePt t="22395" x="1233488" y="2803525"/>
          <p14:tracePt t="22403" x="1460500" y="2767013"/>
          <p14:tracePt t="22408" x="1616075" y="2740025"/>
          <p14:tracePt t="22415" x="1744663" y="2703513"/>
          <p14:tracePt t="22422" x="1871663" y="2674938"/>
          <p14:tracePt t="22430" x="1973263" y="2647950"/>
          <p14:tracePt t="22437" x="2017713" y="2630488"/>
          <p14:tracePt t="22443" x="2073275" y="2611438"/>
          <p14:tracePt t="22454" x="2155825" y="2557463"/>
          <p14:tracePt t="22457" x="2219325" y="2538413"/>
          <p14:tracePt t="22465" x="2255838" y="2501900"/>
          <p14:tracePt t="22474" x="2301875" y="2484438"/>
          <p14:tracePt t="22479" x="2328863" y="2465388"/>
          <p14:tracePt t="22484" x="2346325" y="2438400"/>
          <p14:tracePt t="22492" x="2365375" y="2419350"/>
          <p14:tracePt t="22500" x="2382838" y="2401888"/>
          <p14:tracePt t="22507" x="2392363" y="2392363"/>
          <p14:tracePt t="22513" x="2411413" y="2382838"/>
          <p14:tracePt t="22521" x="2419350" y="2365375"/>
          <p14:tracePt t="22527" x="2438400" y="2346325"/>
          <p14:tracePt t="22534" x="2447925" y="2328863"/>
          <p14:tracePt t="22540" x="2457450" y="2309813"/>
          <p14:tracePt t="22548" x="2465388" y="2292350"/>
          <p14:tracePt t="22554" x="2465388" y="2282825"/>
          <p14:tracePt t="22562" x="2484438" y="2265363"/>
          <p14:tracePt t="22570" x="2484438" y="2255838"/>
          <p14:tracePt t="22576" x="2484438" y="2236788"/>
          <p14:tracePt t="22582" x="2493963" y="2228850"/>
          <p14:tracePt t="22590" x="2493963" y="2209800"/>
          <p14:tracePt t="22597" x="2501900" y="2192338"/>
          <p14:tracePt t="22604" x="2501900" y="2173288"/>
          <p14:tracePt t="22610" x="2501900" y="2155825"/>
          <p14:tracePt t="22620" x="2501900" y="2136775"/>
          <p14:tracePt t="22624" x="2501900" y="2119313"/>
          <p14:tracePt t="22631" x="2501900" y="2100263"/>
          <p14:tracePt t="22639" x="2501900" y="2073275"/>
          <p14:tracePt t="22645" x="2501900" y="2054225"/>
          <p14:tracePt t="22653" x="2493963" y="2036763"/>
          <p14:tracePt t="22660" x="2484438" y="2009775"/>
          <p14:tracePt t="22666" x="2474913" y="1990725"/>
          <p14:tracePt t="22673" x="2457450" y="1954213"/>
          <p14:tracePt t="22680" x="2428875" y="1908175"/>
          <p14:tracePt t="22687" x="2411413" y="1890713"/>
          <p14:tracePt t="22695" x="2382838" y="1871663"/>
          <p14:tracePt t="22702" x="2338388" y="1835150"/>
          <p14:tracePt t="22707" x="2301875" y="1817688"/>
          <p14:tracePt t="22715" x="2265363" y="1781175"/>
          <p14:tracePt t="22722" x="2236788" y="1762125"/>
          <p14:tracePt t="22729" x="2200275" y="1744663"/>
          <p14:tracePt t="22737" x="2146300" y="1708150"/>
          <p14:tracePt t="22742" x="2127250" y="1698625"/>
          <p14:tracePt t="22750" x="2100263" y="1679575"/>
          <p14:tracePt t="22757" x="2073275" y="1671638"/>
          <p14:tracePt t="22764" x="2036763" y="1643063"/>
          <p14:tracePt t="22770" x="2009775" y="1643063"/>
          <p14:tracePt t="22779" x="1963738" y="1625600"/>
          <p14:tracePt t="22784" x="1927225" y="1616075"/>
          <p14:tracePt t="22791" x="1890713" y="1598613"/>
          <p14:tracePt t="22798" x="1863725" y="1579563"/>
          <p14:tracePt t="22805" x="1817688" y="1570038"/>
          <p14:tracePt t="22812" x="1771650" y="1552575"/>
          <p14:tracePt t="22820" x="1735138" y="1543050"/>
          <p14:tracePt t="22826" x="1717675" y="1533525"/>
          <p14:tracePt t="22833" x="1671638" y="1516063"/>
          <p14:tracePt t="22841" x="1644650" y="1506538"/>
          <p14:tracePt t="22846" x="1635125" y="1489075"/>
          <p14:tracePt t="22854" x="1616075" y="1489075"/>
          <p14:tracePt t="22862" x="1598613" y="1479550"/>
          <p14:tracePt t="22870" x="1570038" y="1479550"/>
          <p14:tracePt t="22874" x="1552575" y="1470025"/>
          <p14:tracePt t="22882" x="1533525" y="1470025"/>
          <p14:tracePt t="22889" x="1516063" y="1470025"/>
          <p14:tracePt t="22896" x="1497013" y="1460500"/>
          <p14:tracePt t="22903" x="1470025" y="1460500"/>
          <p14:tracePt t="22909" x="1460500" y="1460500"/>
          <p14:tracePt t="22917" x="1452563" y="1460500"/>
          <p14:tracePt t="22923" x="1423988" y="1460500"/>
          <p14:tracePt t="22930" x="1406525" y="1460500"/>
          <p14:tracePt t="22937" x="1370013" y="1460500"/>
          <p14:tracePt t="22945" x="1333500" y="1460500"/>
          <p14:tracePt t="22953" x="1314450" y="1460500"/>
          <p14:tracePt t="22958" x="1287463" y="1460500"/>
          <p14:tracePt t="22965" x="1270000" y="1470025"/>
          <p14:tracePt t="22972" x="1241425" y="1470025"/>
          <p14:tracePt t="22980" x="1223963" y="1479550"/>
          <p14:tracePt t="22987" x="1196975" y="1489075"/>
          <p14:tracePt t="23005" x="1141413" y="1516063"/>
          <p14:tracePt t="23008" x="1123950" y="1525588"/>
          <p14:tracePt t="23014" x="1095375" y="1533525"/>
          <p14:tracePt t="23021" x="1077913" y="1533525"/>
          <p14:tracePt t="23028" x="1068388" y="1552575"/>
          <p14:tracePt t="23036" x="1050925" y="1552575"/>
          <p14:tracePt t="23042" x="1031875" y="1562100"/>
          <p14:tracePt t="23048" x="1022350" y="1562100"/>
          <p14:tracePt t="23057" x="1004888" y="1579563"/>
          <p14:tracePt t="23062" x="995363" y="1589088"/>
          <p14:tracePt t="23070" x="985838" y="1589088"/>
          <p14:tracePt t="23078" x="985838" y="1598613"/>
          <p14:tracePt t="23084" x="958850" y="1606550"/>
          <p14:tracePt t="23090" x="949325" y="1616075"/>
          <p14:tracePt t="23097" x="931863" y="1625600"/>
          <p14:tracePt t="23105" x="922338" y="1643063"/>
          <p14:tracePt t="23112" x="895350" y="1662113"/>
          <p14:tracePt t="23120" x="876300" y="1679575"/>
          <p14:tracePt t="23125" x="858838" y="1689100"/>
          <p14:tracePt t="23132" x="849313" y="1708150"/>
          <p14:tracePt t="23139" x="831850" y="1744663"/>
          <p14:tracePt t="23146" x="812800" y="1771650"/>
          <p14:tracePt t="23153" x="793750" y="1789113"/>
          <p14:tracePt t="23161" x="785813" y="1825625"/>
          <p14:tracePt t="23167" x="776288" y="1844675"/>
          <p14:tracePt t="23174" x="766763" y="1862138"/>
          <p14:tracePt t="23180" x="739775" y="1890713"/>
          <p14:tracePt t="23188" x="730250" y="1935163"/>
          <p14:tracePt t="23195" x="712788" y="1954213"/>
          <p14:tracePt t="23203" x="703263" y="1990725"/>
          <p14:tracePt t="23208" x="693738" y="2027238"/>
          <p14:tracePt t="23215" x="684213" y="2082800"/>
          <p14:tracePt t="23223" x="676275" y="2109788"/>
          <p14:tracePt t="23230" x="647700" y="2182813"/>
          <p14:tracePt t="23238" x="639763" y="2228850"/>
          <p14:tracePt t="23243" x="620713" y="2301875"/>
          <p14:tracePt t="23250" x="611188" y="2346325"/>
          <p14:tracePt t="23257" x="603250" y="2382838"/>
          <p14:tracePt t="23264" x="593725" y="2428875"/>
          <p14:tracePt t="23274" x="584200" y="2492375"/>
          <p14:tracePt t="23277" x="566738" y="2547938"/>
          <p14:tracePt t="23286" x="557213" y="2574925"/>
          <p14:tracePt t="23292" x="557213" y="2630488"/>
          <p14:tracePt t="23298" x="547688" y="2674938"/>
          <p14:tracePt t="23306" x="547688" y="2730500"/>
          <p14:tracePt t="23313" x="538163" y="2794000"/>
          <p14:tracePt t="23320" x="538163" y="2830513"/>
          <p14:tracePt t="23327" x="520700" y="2903538"/>
          <p14:tracePt t="23334" x="520700" y="2959100"/>
          <p14:tracePt t="23341" x="520700" y="3005138"/>
          <p14:tracePt t="23347" x="520700" y="3041650"/>
          <p14:tracePt t="23355" x="520700" y="3122613"/>
          <p14:tracePt t="23361" x="520700" y="3178175"/>
          <p14:tracePt t="23368" x="520700" y="3214688"/>
          <p14:tracePt t="23376" x="530225" y="3241675"/>
          <p14:tracePt t="23383" x="530225" y="3260725"/>
          <p14:tracePt t="23389" x="530225" y="3297238"/>
          <p14:tracePt t="23396" x="530225" y="3341688"/>
          <p14:tracePt t="23404" x="538163" y="3370263"/>
          <p14:tracePt t="23412" x="547688" y="3397250"/>
          <p14:tracePt t="23418" x="547688" y="3433763"/>
          <p14:tracePt t="23424" x="557213" y="3470275"/>
          <p14:tracePt t="23432" x="584200" y="3533775"/>
          <p14:tracePt t="23438" x="603250" y="3560763"/>
          <p14:tracePt t="23446" x="611188" y="3606800"/>
          <p14:tracePt t="23452" x="620713" y="3652838"/>
          <p14:tracePt t="23459" x="630238" y="3706813"/>
          <p14:tracePt t="23466" x="657225" y="3752850"/>
          <p14:tracePt t="23473" x="676275" y="3779838"/>
          <p14:tracePt t="23479" x="676275" y="3816350"/>
          <p14:tracePt t="23488" x="703263" y="3852863"/>
          <p14:tracePt t="23493" x="712788" y="3889375"/>
          <p14:tracePt t="23502" x="720725" y="3917950"/>
          <p14:tracePt t="23508" x="730250" y="3935413"/>
          <p14:tracePt t="23514" x="730250" y="3954463"/>
          <p14:tracePt t="23522" x="749300" y="3981450"/>
          <p14:tracePt t="23528" x="757238" y="4017963"/>
          <p14:tracePt t="23536" x="766763" y="4017963"/>
          <p14:tracePt t="23543" x="776288" y="4037013"/>
          <p14:tracePt t="23549" x="803275" y="4064000"/>
          <p14:tracePt t="23556" x="812800" y="4081463"/>
          <p14:tracePt t="23563" x="831850" y="4100513"/>
          <p14:tracePt t="23572" x="849313" y="4110038"/>
          <p14:tracePt t="23577" x="858838" y="4117975"/>
          <p14:tracePt t="23586" x="876300" y="4137025"/>
          <p14:tracePt t="23591" x="912813" y="4146550"/>
          <p14:tracePt t="23598" x="931863" y="4154488"/>
          <p14:tracePt t="23605" x="958850" y="4164013"/>
          <p14:tracePt t="23612" x="985838" y="4173538"/>
          <p14:tracePt t="23619" x="1014413" y="4183063"/>
          <p14:tracePt t="23627" x="1050925" y="4183063"/>
          <p14:tracePt t="23634" x="1077913" y="4183063"/>
          <p14:tracePt t="23640" x="1104900" y="4183063"/>
          <p14:tracePt t="23647" x="1150938" y="4183063"/>
          <p14:tracePt t="23654" x="1187450" y="4183063"/>
          <p14:tracePt t="23661" x="1204913" y="4183063"/>
          <p14:tracePt t="23668" x="1233488" y="4173538"/>
          <p14:tracePt t="23675" x="1296988" y="4164013"/>
          <p14:tracePt t="23681" x="1350963" y="4137025"/>
          <p14:tracePt t="23688" x="1416050" y="4110038"/>
          <p14:tracePt t="23696" x="1479550" y="4081463"/>
          <p14:tracePt t="23703" x="1562100" y="4027488"/>
          <p14:tracePt t="23709" x="1625600" y="3990975"/>
          <p14:tracePt t="23716" x="1689100" y="3935413"/>
          <p14:tracePt t="23723" x="1790700" y="3881438"/>
          <p14:tracePt t="23732" x="1835150" y="3844925"/>
          <p14:tracePt t="23738" x="1908175" y="3779838"/>
          <p14:tracePt t="23744" x="1990725" y="3706813"/>
          <p14:tracePt t="23752" x="2036763" y="3670300"/>
          <p14:tracePt t="23758" x="2090738" y="3606800"/>
          <p14:tracePt t="23765" x="2136775" y="3570288"/>
          <p14:tracePt t="23772" x="2209800" y="3487738"/>
          <p14:tracePt t="23779" x="2246313" y="3424238"/>
          <p14:tracePt t="23786" x="2292350" y="3378200"/>
          <p14:tracePt t="23793" x="2328863" y="3341688"/>
          <p14:tracePt t="23803" x="2346325" y="3324225"/>
          <p14:tracePt t="23807" x="2365375" y="3278188"/>
          <p14:tracePt t="23813" x="2401888" y="3260725"/>
          <p14:tracePt t="23821" x="2419350" y="3232150"/>
          <p14:tracePt t="23828" x="2438400" y="3195638"/>
          <p14:tracePt t="23835" x="2447925" y="3178175"/>
          <p14:tracePt t="23842" x="2484438" y="3151188"/>
          <p14:tracePt t="23848" x="2511425" y="3105150"/>
          <p14:tracePt t="23856" x="2538413" y="3068638"/>
          <p14:tracePt t="23863" x="2547938" y="3041650"/>
          <p14:tracePt t="23871" x="2557463" y="2995613"/>
          <p14:tracePt t="23876" x="2574925" y="2949575"/>
          <p14:tracePt t="23884" x="2593975" y="2922588"/>
          <p14:tracePt t="23904" x="2611438" y="2849563"/>
          <p14:tracePt t="23905" x="2611438" y="2820988"/>
          <p14:tracePt t="23911" x="2620963" y="2776538"/>
          <p14:tracePt t="23919" x="2630488" y="2740025"/>
          <p14:tracePt t="23926" x="2640013" y="2693988"/>
          <p14:tracePt t="23933" x="2640013" y="2674938"/>
          <p14:tracePt t="23939" x="2640013" y="2638425"/>
          <p14:tracePt t="23946" x="2640013" y="2593975"/>
          <p14:tracePt t="23953" x="2640013" y="2565400"/>
          <p14:tracePt t="23960" x="2640013" y="2511425"/>
          <p14:tracePt t="23969" x="2620963" y="2465388"/>
          <p14:tracePt t="23974" x="2611438" y="2438400"/>
          <p14:tracePt t="23981" x="2584450" y="2374900"/>
          <p14:tracePt t="23988" x="2557463" y="2301875"/>
          <p14:tracePt t="23995" x="2530475" y="2265363"/>
          <p14:tracePt t="24002" x="2484438" y="2182813"/>
          <p14:tracePt t="24009" x="2465388" y="2127250"/>
          <p14:tracePt t="24015" x="2428875" y="2073275"/>
          <p14:tracePt t="24022" x="2382838" y="2009775"/>
          <p14:tracePt t="24030" x="2328863" y="1927225"/>
          <p14:tracePt t="24037" x="2265363" y="1844675"/>
          <p14:tracePt t="24043" x="2228850" y="1781175"/>
          <p14:tracePt t="24052" x="2200275" y="1716088"/>
          <p14:tracePt t="24057" x="2163763" y="1689100"/>
          <p14:tracePt t="24065" x="2146300" y="1625600"/>
          <p14:tracePt t="24072" x="2109788" y="1598613"/>
          <p14:tracePt t="24078" x="2082800" y="1570038"/>
          <p14:tracePt t="24085" x="2073275" y="1552575"/>
          <p14:tracePt t="24092" x="2054225" y="1533525"/>
          <p14:tracePt t="24099" x="2027238" y="1506538"/>
          <p14:tracePt t="24107" x="2027238" y="1497013"/>
          <p14:tracePt t="24113" x="2009775" y="1479550"/>
          <p14:tracePt t="24121" x="1990725" y="1470025"/>
          <p14:tracePt t="24128" x="1981200" y="1452563"/>
          <p14:tracePt t="24136" x="1944688" y="1443038"/>
          <p14:tracePt t="24141" x="1927225" y="1423988"/>
          <p14:tracePt t="24147" x="1900238" y="1416050"/>
          <p14:tracePt t="24155" x="1881188" y="1397000"/>
          <p14:tracePt t="24162" x="1863725" y="1379538"/>
          <p14:tracePt t="24169" x="1844675" y="1379538"/>
          <p14:tracePt t="24175" x="1827213" y="1360488"/>
          <p14:tracePt t="24182" x="1808163" y="1360488"/>
          <p14:tracePt t="24190" x="1798638" y="1350963"/>
          <p14:tracePt t="24196" x="1771650" y="1350963"/>
          <p14:tracePt t="24204" x="1754188" y="1333500"/>
          <p14:tracePt t="24210" x="1725613" y="1323975"/>
          <p14:tracePt t="24218" x="1689100" y="1314450"/>
          <p14:tracePt t="24225" x="1671638" y="1314450"/>
          <p14:tracePt t="24231" x="1652588" y="1314450"/>
          <p14:tracePt t="24238" x="1616075" y="1314450"/>
          <p14:tracePt t="24245" x="1570038" y="1314450"/>
          <p14:tracePt t="24253" x="1552575" y="1314450"/>
          <p14:tracePt t="24259" x="1516063" y="1333500"/>
          <p14:tracePt t="24266" x="1452563" y="1343025"/>
          <p14:tracePt t="24273" x="1416050" y="1350963"/>
          <p14:tracePt t="24280" x="1370013" y="1360488"/>
          <p14:tracePt t="24288" x="1323975" y="1387475"/>
          <p14:tracePt t="24294" x="1296988" y="1387475"/>
          <p14:tracePt t="24302" x="1250950" y="1416050"/>
          <p14:tracePt t="24308" x="1223963" y="1423988"/>
          <p14:tracePt t="24315" x="1187450" y="1452563"/>
          <p14:tracePt t="24322" x="1150938" y="1460500"/>
          <p14:tracePt t="24329" x="1131888" y="1479550"/>
          <p14:tracePt t="24337" x="1095375" y="1497013"/>
          <p14:tracePt t="24343" x="1068388" y="1533525"/>
          <p14:tracePt t="24351" x="1050925" y="1543050"/>
          <p14:tracePt t="24356" x="1014413" y="1570038"/>
          <p14:tracePt t="24363" x="995363" y="1606550"/>
          <p14:tracePt t="24372" x="968375" y="1635125"/>
          <p14:tracePt t="24378" x="941388" y="1652588"/>
          <p14:tracePt t="24384" x="912813" y="1698625"/>
          <p14:tracePt t="24392" x="885825" y="1725613"/>
          <p14:tracePt t="24398" x="868363" y="1762125"/>
          <p14:tracePt t="24406" x="849313" y="1781175"/>
          <p14:tracePt t="24412" x="812800" y="1835150"/>
          <p14:tracePt t="24420" x="785813" y="1871663"/>
          <p14:tracePt t="24426" x="776288" y="1898650"/>
          <p14:tracePt t="24435" x="757238" y="1917700"/>
          <p14:tracePt t="24442" x="739775" y="1954213"/>
          <p14:tracePt t="24447" x="712788" y="2000250"/>
          <p14:tracePt t="24454" x="703263" y="2017713"/>
          <p14:tracePt t="24461" x="676275" y="2054225"/>
          <p14:tracePt t="24468" x="666750" y="2073275"/>
          <p14:tracePt t="24475" x="657225" y="2109788"/>
          <p14:tracePt t="24482" x="647700" y="2136775"/>
          <p14:tracePt t="24489" x="639763" y="2163763"/>
          <p14:tracePt t="24495" x="630238" y="2182813"/>
          <p14:tracePt t="24504" x="620713" y="2200275"/>
          <p14:tracePt t="24510" x="620713" y="2236788"/>
          <p14:tracePt t="24518" x="611188" y="2255838"/>
          <p14:tracePt t="24523" x="603250" y="2273300"/>
          <p14:tracePt t="24531" x="603250" y="2301875"/>
          <p14:tracePt t="24538" x="593725" y="2309813"/>
          <p14:tracePt t="24544" x="593725" y="2338388"/>
          <p14:tracePt t="24552" x="584200" y="2365375"/>
          <p14:tracePt t="24558" x="574675" y="2382838"/>
          <p14:tracePt t="24566" x="566738" y="2401888"/>
          <p14:tracePt t="24572" x="566738" y="2419350"/>
          <p14:tracePt t="24579" x="566738" y="2438400"/>
          <p14:tracePt t="24587" x="566738" y="2465388"/>
          <p14:tracePt t="24593" x="566738" y="2484438"/>
          <p14:tracePt t="24601" x="557213" y="2511425"/>
          <p14:tracePt t="24607" x="557213" y="2528888"/>
          <p14:tracePt t="24614" x="547688" y="2547938"/>
          <p14:tracePt t="24621" x="547688" y="2565400"/>
          <p14:tracePt t="24629" x="538163" y="2584450"/>
          <p14:tracePt t="24635" x="538163" y="2601913"/>
          <p14:tracePt t="24642" x="538163" y="2620963"/>
          <p14:tracePt t="24648" x="530225" y="2638425"/>
          <p14:tracePt t="24656" x="520700" y="2657475"/>
          <p14:tracePt t="24663" x="520700" y="2667000"/>
          <p14:tracePt t="24670" x="520700" y="2684463"/>
          <p14:tracePt t="24676" x="520700" y="2703513"/>
          <p14:tracePt t="24684" x="520700" y="2711450"/>
          <p14:tracePt t="24691" x="520700" y="2720975"/>
          <p14:tracePt t="24698" x="520700" y="2730500"/>
          <p14:tracePt t="24705" x="520700" y="2747963"/>
          <p14:tracePt t="24711" x="520700" y="2776538"/>
          <p14:tracePt t="24719" x="520700" y="2784475"/>
          <p14:tracePt t="24726" x="530225" y="2794000"/>
          <p14:tracePt t="24733" x="538163" y="2813050"/>
          <p14:tracePt t="24739" x="547688" y="2820988"/>
          <p14:tracePt t="24746" x="557213" y="2840038"/>
          <p14:tracePt t="24754" x="566738" y="2840038"/>
          <p14:tracePt t="24762" x="574675" y="2849563"/>
          <p14:tracePt t="24767" x="593725" y="2867025"/>
          <p14:tracePt t="24774" x="593725" y="2876550"/>
          <p14:tracePt t="24781" x="611188" y="2886075"/>
          <p14:tracePt t="24789" x="647700" y="2894013"/>
          <p14:tracePt t="24795" x="666750" y="2894013"/>
          <p14:tracePt t="24803" x="703263" y="2903538"/>
          <p14:tracePt t="24809" x="757238" y="2903538"/>
          <p14:tracePt t="24818" x="822325" y="2903538"/>
          <p14:tracePt t="24823" x="849313" y="2903538"/>
          <p14:tracePt t="24830" x="904875" y="2903538"/>
          <p14:tracePt t="24837" x="958850" y="2903538"/>
          <p14:tracePt t="24843" x="1022350" y="2876550"/>
          <p14:tracePt t="24853" x="1050925" y="2876550"/>
          <p14:tracePt t="24858" x="1095375" y="2867025"/>
          <p14:tracePt t="24864" x="1150938" y="2857500"/>
          <p14:tracePt t="24872" x="1196975" y="2849563"/>
          <p14:tracePt t="24878" x="1223963" y="2840038"/>
          <p14:tracePt t="24888" x="1270000" y="2830513"/>
          <p14:tracePt t="24893" x="1296988" y="2803525"/>
          <p14:tracePt t="24901" x="1323975" y="2784475"/>
          <p14:tracePt t="24907" x="1370013" y="2767013"/>
          <p14:tracePt t="24913" x="1397000" y="2740025"/>
          <p14:tracePt t="24921" x="1433513" y="2720975"/>
          <p14:tracePt t="24928" x="1443038" y="2711450"/>
          <p14:tracePt t="24934" x="1470025" y="2674938"/>
          <p14:tracePt t="24941" x="1489075" y="2657475"/>
          <p14:tracePt t="24948" x="1525588" y="2630488"/>
          <p14:tracePt t="24955" x="1533525" y="2601913"/>
          <p14:tracePt t="24963" x="1562100" y="2565400"/>
          <p14:tracePt t="24969" x="1570038" y="2528888"/>
          <p14:tracePt t="24976" x="1579563" y="2501900"/>
          <p14:tracePt t="24984" x="1606550" y="2474913"/>
          <p14:tracePt t="24990" x="1616075" y="2438400"/>
          <p14:tracePt t="24997" x="1625600" y="2382838"/>
          <p14:tracePt t="25004" x="1635125" y="2355850"/>
          <p14:tracePt t="25012" x="1635125" y="2309813"/>
          <p14:tracePt t="25018" x="1644650" y="2255838"/>
          <p14:tracePt t="25025" x="1644650" y="2219325"/>
          <p14:tracePt t="25032" x="1644650" y="2182813"/>
          <p14:tracePt t="25039" x="1652588" y="2155825"/>
          <p14:tracePt t="25045" x="1652588" y="2127250"/>
          <p14:tracePt t="25052" x="1652588" y="2109788"/>
          <p14:tracePt t="25060" x="1671638" y="2082800"/>
          <p14:tracePt t="25067" x="1671638" y="2063750"/>
          <p14:tracePt t="25073" x="1671638" y="2046288"/>
          <p14:tracePt t="25080" x="1671638" y="2027238"/>
          <p14:tracePt t="25088" x="1671638" y="2017713"/>
          <p14:tracePt t="25095" x="1671638" y="2009775"/>
          <p14:tracePt t="25102" x="1671638" y="1981200"/>
          <p14:tracePt t="25116" x="1671638" y="1963738"/>
          <p14:tracePt t="25122" x="1671638" y="1944688"/>
          <p14:tracePt t="25130" x="1671638" y="1935163"/>
          <p14:tracePt t="25137" x="1671638" y="1927225"/>
          <p14:tracePt t="25143" x="1671638" y="1908175"/>
          <p14:tracePt t="25151" x="1671638" y="1890713"/>
          <p14:tracePt t="25172" x="1671638" y="1881188"/>
          <p14:tracePt t="25177" x="1671638" y="1871663"/>
          <p14:tracePt t="25186" x="1671638" y="1862138"/>
          <p14:tracePt t="25192" x="1662113" y="1862138"/>
          <p14:tracePt t="25201" x="1662113" y="1854200"/>
          <p14:tracePt t="25212" x="1652588" y="1835150"/>
          <p14:tracePt t="25227" x="1644650" y="1825625"/>
          <p14:tracePt t="25247" x="1644650" y="1817688"/>
          <p14:tracePt t="25262" x="1635125" y="1808163"/>
          <p14:tracePt t="25269" x="1635125" y="1798638"/>
          <p14:tracePt t="25275" x="1625600" y="1789113"/>
          <p14:tracePt t="25283" x="1625600" y="1781175"/>
          <p14:tracePt t="25296" x="1625600" y="1762125"/>
          <p14:tracePt t="25310" x="1606550" y="1762125"/>
          <p14:tracePt t="25317" x="1606550" y="1752600"/>
          <p14:tracePt t="25338" x="1589088" y="1752600"/>
          <p14:tracePt t="25344" x="1579563" y="1752600"/>
          <p14:tracePt t="25359" x="1562100" y="1752600"/>
          <p14:tracePt t="25367" x="1543050" y="1752600"/>
          <p14:tracePt t="25373" x="1525588" y="1762125"/>
          <p14:tracePt t="25379" x="1506538" y="1762125"/>
          <p14:tracePt t="25388" x="1489075" y="1771650"/>
          <p14:tracePt t="25394" x="1470025" y="1781175"/>
          <p14:tracePt t="25401" x="1452563" y="1789113"/>
          <p14:tracePt t="25407" x="1433513" y="1798638"/>
          <p14:tracePt t="25414" x="1423988" y="1808163"/>
          <p14:tracePt t="25422" x="1397000" y="1817688"/>
          <p14:tracePt t="25428" x="1379538" y="1817688"/>
          <p14:tracePt t="25442" x="1360488" y="1825625"/>
          <p14:tracePt t="25450" x="1350963" y="1825625"/>
          <p14:tracePt t="25457" x="1343025" y="1825625"/>
          <p14:tracePt t="25477" x="1333500" y="1825625"/>
          <p14:tracePt t="25486" x="1323975" y="1825625"/>
          <p14:tracePt t="25505" x="1314450" y="1825625"/>
          <p14:tracePt t="25526" x="1314450" y="1817688"/>
          <p14:tracePt t="25534" x="1314450" y="1808163"/>
          <p14:tracePt t="25539" x="1314450" y="1798638"/>
          <p14:tracePt t="25554" x="1323975" y="1789113"/>
          <p14:tracePt t="25568" x="1333500" y="1781175"/>
          <p14:tracePt t="25623" x="1343025" y="1781175"/>
          <p14:tracePt t="25805" x="1350963" y="1781175"/>
          <p14:tracePt t="25832" x="1360488" y="1781175"/>
          <p14:tracePt t="25847" x="1370013" y="1781175"/>
          <p14:tracePt t="25853" x="1379538" y="1781175"/>
          <p14:tracePt t="25861" x="1397000" y="1781175"/>
          <p14:tracePt t="25866" x="1406525" y="1781175"/>
          <p14:tracePt t="25875" x="1416050" y="1781175"/>
          <p14:tracePt t="25883" x="1433513" y="1781175"/>
          <p14:tracePt t="25888" x="1460500" y="1781175"/>
          <p14:tracePt t="25894" x="1470025" y="1781175"/>
          <p14:tracePt t="25902" x="1489075" y="1781175"/>
          <p14:tracePt t="25918" x="1543050" y="1781175"/>
          <p14:tracePt t="25922" x="1589088" y="1781175"/>
          <p14:tracePt t="25930" x="1644650" y="1789113"/>
          <p14:tracePt t="25936" x="1771650" y="1789113"/>
          <p14:tracePt t="25944" x="1900238" y="1798638"/>
          <p14:tracePt t="25951" x="2046288" y="1817688"/>
          <p14:tracePt t="25958" x="2282825" y="1854200"/>
          <p14:tracePt t="25964" x="2630488" y="1890713"/>
          <p14:tracePt t="25971" x="2849563" y="1944688"/>
          <p14:tracePt t="25979" x="3168650" y="1981200"/>
          <p14:tracePt t="25985" x="3314700" y="2000250"/>
          <p14:tracePt t="25992" x="3479800" y="2009775"/>
          <p14:tracePt t="26000" x="3606800" y="2009775"/>
          <p14:tracePt t="26006" x="3735388" y="2027238"/>
          <p14:tracePt t="26013" x="3917950" y="2036763"/>
          <p14:tracePt t="26020" x="4083050" y="2054225"/>
          <p14:tracePt t="26026" x="4219575" y="2073275"/>
          <p14:tracePt t="26033" x="4329113" y="2100263"/>
          <p14:tracePt t="26041" x="4456113" y="2127250"/>
          <p14:tracePt t="26048" x="4575175" y="2155825"/>
          <p14:tracePt t="26055" x="4648200" y="2155825"/>
          <p14:tracePt t="26061" x="4711700" y="2182813"/>
          <p14:tracePt t="26069" x="4767263" y="2182813"/>
          <p14:tracePt t="26076" x="4803775" y="2192338"/>
          <p14:tracePt t="26083" x="4849813" y="2192338"/>
          <p14:tracePt t="26091" x="4857750" y="2192338"/>
          <p14:tracePt t="26097" x="4867275" y="2192338"/>
          <p14:tracePt t="26104" x="4876800" y="2192338"/>
          <p14:tracePt t="26119" x="4895850" y="2192338"/>
          <p14:tracePt t="26132" x="4903788" y="2192338"/>
          <p14:tracePt t="26153" x="4913313" y="2192338"/>
          <p14:tracePt t="26167" x="4922838" y="2192338"/>
          <p14:tracePt t="26222" x="4922838" y="2182813"/>
          <p14:tracePt t="26231" x="4922838" y="2173288"/>
          <p14:tracePt t="26236" x="4913313" y="2173288"/>
          <p14:tracePt t="26250" x="4895850" y="2173288"/>
          <p14:tracePt t="26257" x="4886325" y="2163763"/>
          <p14:tracePt t="26264" x="4857750" y="2155825"/>
          <p14:tracePt t="26272" x="4840288" y="2146300"/>
          <p14:tracePt t="26278" x="4813300" y="2136775"/>
          <p14:tracePt t="26285" x="4776788" y="2136775"/>
          <p14:tracePt t="26292" x="4703763" y="2119313"/>
          <p14:tracePt t="26300" x="4648200" y="2119313"/>
          <p14:tracePt t="26307" x="4575175" y="2119313"/>
          <p14:tracePt t="26313" x="4448175" y="2119313"/>
          <p14:tracePt t="26320" x="4283075" y="2119313"/>
          <p14:tracePt t="26326" x="4119563" y="2127250"/>
          <p14:tracePt t="26334" x="4008438" y="2127250"/>
          <p14:tracePt t="26342" x="3881438" y="2127250"/>
          <p14:tracePt t="26350" x="3789363" y="2127250"/>
          <p14:tracePt t="26354" x="3744913" y="2127250"/>
          <p14:tracePt t="26362" x="3716338" y="2127250"/>
          <p14:tracePt t="26369" x="3671888" y="2127250"/>
          <p14:tracePt t="26375" x="3652838" y="2127250"/>
          <p14:tracePt t="26383" x="3635375" y="2127250"/>
          <p14:tracePt t="26389" x="3606800" y="2127250"/>
          <p14:tracePt t="26396" x="3598863" y="2127250"/>
          <p14:tracePt t="26404" x="3589338" y="2127250"/>
          <p14:tracePt t="26410" x="3579813" y="2119313"/>
          <p14:tracePt t="26417" x="3570288" y="2119313"/>
          <p14:tracePt t="26424" x="3562350" y="2109788"/>
          <p14:tracePt t="26438" x="3552825" y="2109788"/>
          <p14:tracePt t="26445" x="3552825" y="2100263"/>
          <p14:tracePt t="26452" x="3543300" y="2100263"/>
          <p14:tracePt t="26472" x="3543300" y="2090738"/>
          <p14:tracePt t="26486" x="3552825" y="2090738"/>
          <p14:tracePt t="26502" x="3570288" y="2090738"/>
          <p14:tracePt t="26507" x="3598863" y="2090738"/>
          <p14:tracePt t="26515" x="3652838" y="2073275"/>
          <p14:tracePt t="26522" x="3798888" y="2073275"/>
          <p14:tracePt t="26529" x="3981450" y="2073275"/>
          <p14:tracePt t="26536" x="4283075" y="2073275"/>
          <p14:tracePt t="26542" x="4813300" y="2054225"/>
          <p14:tracePt t="26550" x="5370513" y="2027238"/>
          <p14:tracePt t="26556" x="5670550" y="2027238"/>
          <p14:tracePt t="26564" x="5854700" y="2027238"/>
          <p14:tracePt t="26570" x="6037263" y="2027238"/>
          <p14:tracePt t="26577" x="6337300" y="2027238"/>
          <p14:tracePt t="26584" x="6521450" y="2027238"/>
          <p14:tracePt t="26591" x="6684963" y="2027238"/>
          <p14:tracePt t="26599" x="6831013" y="2027238"/>
          <p14:tracePt t="26605" x="7105650" y="2027238"/>
          <p14:tracePt t="26611" x="7334250" y="2027238"/>
          <p14:tracePt t="26619" x="7461250" y="2036763"/>
          <p14:tracePt t="26625" x="7607300" y="2036763"/>
          <p14:tracePt t="26633" x="7699375" y="2046288"/>
          <p14:tracePt t="26640" x="7808913" y="2063750"/>
          <p14:tracePt t="26646" x="7853363" y="2063750"/>
          <p14:tracePt t="26653" x="7908925" y="2073275"/>
          <p14:tracePt t="26660" x="7954963" y="2082800"/>
          <p14:tracePt t="26668" x="7999413" y="2100263"/>
          <p14:tracePt t="26674" x="8027988" y="2119313"/>
          <p14:tracePt t="26683" x="8045450" y="2127250"/>
          <p14:tracePt t="26687" x="8054975" y="2127250"/>
          <p14:tracePt t="26695" x="8064500" y="2127250"/>
          <p14:tracePt t="26703" x="8072438" y="2127250"/>
          <p14:tracePt t="26723" x="8081963" y="2127250"/>
          <p14:tracePt t="26766" x="8072438" y="2127250"/>
          <p14:tracePt t="26778" x="8064500" y="2127250"/>
          <p14:tracePt t="26785" x="8045450" y="2127250"/>
          <p14:tracePt t="26792" x="8027988" y="2127250"/>
          <p14:tracePt t="26800" x="7999413" y="2127250"/>
          <p14:tracePt t="26807" x="7972425" y="2127250"/>
          <p14:tracePt t="26813" x="7899400" y="2127250"/>
          <p14:tracePt t="26820" x="7872413" y="2127250"/>
          <p14:tracePt t="26827" x="7789863" y="2127250"/>
          <p14:tracePt t="26835" x="7699375" y="2127250"/>
          <p14:tracePt t="26841" x="7470775" y="2127250"/>
          <p14:tracePt t="26849" x="7251700" y="2127250"/>
          <p14:tracePt t="26855" x="7105650" y="2127250"/>
          <p14:tracePt t="26862" x="6923088" y="2127250"/>
          <p14:tracePt t="26870" x="6740525" y="2127250"/>
          <p14:tracePt t="26876" x="6438900" y="2127250"/>
          <p14:tracePt t="26883" x="6210300" y="2127250"/>
          <p14:tracePt t="26902" x="5762625" y="2082800"/>
          <p14:tracePt t="26904" x="5580063" y="2063750"/>
          <p14:tracePt t="26911" x="5324475" y="2027238"/>
          <p14:tracePt t="26919" x="5178425" y="2017713"/>
          <p14:tracePt t="26924" x="5013325" y="1990725"/>
          <p14:tracePt t="26933" x="4857750" y="1973263"/>
          <p14:tracePt t="26939" x="4694238" y="1944688"/>
          <p14:tracePt t="26945" x="4492625" y="1927225"/>
          <p14:tracePt t="26953" x="4329113" y="1898650"/>
          <p14:tracePt t="26959" x="4183063" y="1881188"/>
          <p14:tracePt t="26967" x="4090988" y="1881188"/>
          <p14:tracePt t="26973" x="3981450" y="1871663"/>
          <p14:tracePt t="26980" x="3890963" y="1871663"/>
          <p14:tracePt t="26987" x="3808413" y="1854200"/>
          <p14:tracePt t="26994" x="3735388" y="1862138"/>
          <p14:tracePt t="27001" x="3625850" y="1854200"/>
          <p14:tracePt t="27008" x="3543300" y="1854200"/>
          <p14:tracePt t="27015" x="3506788" y="1854200"/>
          <p14:tracePt t="27022" x="3433763" y="1854200"/>
          <p14:tracePt t="27028" x="3397250" y="1854200"/>
          <p14:tracePt t="27036" x="3360738" y="1854200"/>
          <p14:tracePt t="27043" x="3333750" y="1854200"/>
          <p14:tracePt t="27050" x="3306763" y="1854200"/>
          <p14:tracePt t="27056" x="3287713" y="1854200"/>
          <p14:tracePt t="27064" x="3278188" y="1854200"/>
          <p14:tracePt t="27071" x="3270250" y="1854200"/>
          <p14:tracePt t="27077" x="3260725" y="1854200"/>
          <p14:tracePt t="27092" x="3241675" y="1854200"/>
          <p14:tracePt t="27106" x="3232150" y="1854200"/>
          <p14:tracePt t="27134" x="3232150" y="1844675"/>
          <p14:tracePt t="27155" x="3232150" y="1835150"/>
          <p14:tracePt t="27169" x="3241675" y="1835150"/>
          <p14:tracePt t="27175" x="3251200" y="1835150"/>
          <p14:tracePt t="27190" x="3270250" y="1835150"/>
          <p14:tracePt t="27197" x="3297238" y="1835150"/>
          <p14:tracePt t="27204" x="3333750" y="1835150"/>
          <p14:tracePt t="27210" x="3360738" y="1835150"/>
          <p14:tracePt t="27218" x="3533775" y="1835150"/>
          <p14:tracePt t="27224" x="3808413" y="1844675"/>
          <p14:tracePt t="27233" x="4083050" y="1862138"/>
          <p14:tracePt t="27239" x="4584700" y="1908175"/>
          <p14:tracePt t="27245" x="4932363" y="1954213"/>
          <p14:tracePt t="27252" x="5168900" y="1963738"/>
          <p14:tracePt t="27259" x="5351463" y="2000250"/>
          <p14:tracePt t="27267" x="5516563" y="2009775"/>
          <p14:tracePt t="27273" x="5699125" y="2027238"/>
          <p14:tracePt t="27281" x="5881688" y="2054225"/>
          <p14:tracePt t="27287" x="6018213" y="2090738"/>
          <p14:tracePt t="27295" x="6127750" y="2100263"/>
          <p14:tracePt t="27301" x="6200775" y="2109788"/>
          <p14:tracePt t="27307" x="6246813" y="2109788"/>
          <p14:tracePt t="27315" x="6319838" y="2127250"/>
          <p14:tracePt t="27322" x="6373813" y="2127250"/>
          <p14:tracePt t="27329" x="6402388" y="2127250"/>
          <p14:tracePt t="27336" x="6419850" y="2136775"/>
          <p14:tracePt t="27342" x="6438900" y="2136775"/>
          <p14:tracePt t="27356" x="6446838" y="2136775"/>
          <p14:tracePt t="27366" x="6456363" y="2136775"/>
          <p14:tracePt t="27370" x="6465888" y="2136775"/>
          <p14:tracePt t="27384" x="6465888" y="2127250"/>
          <p14:tracePt t="27405" x="6465888" y="2119313"/>
          <p14:tracePt t="27412" x="6465888" y="2109788"/>
          <p14:tracePt t="27893" x="6310313" y="2136775"/>
          <p14:tracePt t="27899" x="6100763" y="2173288"/>
          <p14:tracePt t="27905" x="5899150" y="2192338"/>
          <p14:tracePt t="27911" x="5670550" y="2200275"/>
          <p14:tracePt t="27918" x="5507038" y="2200275"/>
          <p14:tracePt t="27924" x="5260975" y="2200275"/>
          <p14:tracePt t="27932" x="5059363" y="2200275"/>
          <p14:tracePt t="27940" x="4895850" y="2200275"/>
          <p14:tracePt t="27945" x="4767263" y="2182813"/>
          <p14:tracePt t="27952" x="4602163" y="2182813"/>
          <p14:tracePt t="27959" x="4419600" y="2155825"/>
          <p14:tracePt t="27967" x="4329113" y="2155825"/>
          <p14:tracePt t="27973" x="4183063" y="2155825"/>
          <p14:tracePt t="27981" x="4017963" y="2155825"/>
          <p14:tracePt t="27988" x="3871913" y="2136775"/>
          <p14:tracePt t="27995" x="3744913" y="2136775"/>
          <p14:tracePt t="28002" x="3671888" y="2136775"/>
          <p14:tracePt t="28008" x="3589338" y="2136775"/>
          <p14:tracePt t="28015" x="3562350" y="2136775"/>
          <p14:tracePt t="28022" x="3525838" y="2136775"/>
          <p14:tracePt t="28031" x="3506788" y="2136775"/>
          <p14:tracePt t="28037" x="3479800" y="2127250"/>
          <p14:tracePt t="28044" x="3470275" y="2127250"/>
          <p14:tracePt t="28050" x="3460750" y="2127250"/>
          <p14:tracePt t="28057" x="3443288" y="2127250"/>
          <p14:tracePt t="28072" x="3433763" y="2127250"/>
          <p14:tracePt t="28084" x="3424238" y="2127250"/>
          <p14:tracePt t="28120" x="3424238" y="2119313"/>
          <p14:tracePt t="28134" x="3433763" y="2119313"/>
          <p14:tracePt t="28141" x="3443288" y="2119313"/>
          <p14:tracePt t="28148" x="3452813" y="2119313"/>
          <p14:tracePt t="28155" x="3460750" y="2109788"/>
          <p14:tracePt t="28162" x="3460750" y="2100263"/>
          <p14:tracePt t="28168" x="3470275" y="2100263"/>
          <p14:tracePt t="28175" x="3489325" y="2100263"/>
          <p14:tracePt t="28183" x="3497263" y="2100263"/>
          <p14:tracePt t="28189" x="3506788" y="2090738"/>
          <p14:tracePt t="28198" x="3525838" y="2082800"/>
          <p14:tracePt t="28203" x="3543300" y="2073275"/>
          <p14:tracePt t="28212" x="3562350" y="2073275"/>
          <p14:tracePt t="28217" x="3589338" y="2063750"/>
          <p14:tracePt t="28225" x="3616325" y="2054225"/>
          <p14:tracePt t="28231" x="3662363" y="2054225"/>
          <p14:tracePt t="28238" x="3716338" y="2036763"/>
          <p14:tracePt t="28244" x="3752850" y="2036763"/>
          <p14:tracePt t="28252" x="3808413" y="2036763"/>
          <p14:tracePt t="28260" x="4017963" y="2009775"/>
          <p14:tracePt t="28267" x="4183063" y="2009775"/>
          <p14:tracePt t="28273" x="4456113" y="2009775"/>
          <p14:tracePt t="28282" x="4721225" y="2009775"/>
          <p14:tracePt t="28287" x="5168900" y="2017713"/>
          <p14:tracePt t="28295" x="5589588" y="2046288"/>
          <p14:tracePt t="28301" x="5772150" y="2054225"/>
          <p14:tracePt t="28308" x="6054725" y="2073275"/>
          <p14:tracePt t="28315" x="6329363" y="2090738"/>
          <p14:tracePt t="28322" x="6594475" y="2090738"/>
          <p14:tracePt t="28329" x="6913563" y="2155825"/>
          <p14:tracePt t="28335" x="7186613" y="2173288"/>
          <p14:tracePt t="28342" x="7351713" y="2173288"/>
          <p14:tracePt t="28349" x="7516813" y="2200275"/>
          <p14:tracePt t="28358" x="7662863" y="2200275"/>
          <p14:tracePt t="28365" x="7908925" y="2200275"/>
          <p14:tracePt t="28371" x="8072438" y="2200275"/>
          <p14:tracePt t="28378" x="8237538" y="2236788"/>
          <p14:tracePt t="28384" x="8366125" y="2246313"/>
          <p14:tracePt t="28392" x="8502650" y="2265363"/>
          <p14:tracePt t="28398" x="8666163" y="2273300"/>
          <p14:tracePt t="28405" x="8775700" y="2292350"/>
          <p14:tracePt t="28412" x="8867775" y="2301875"/>
          <p14:tracePt t="28420" x="8894763" y="2319338"/>
          <p14:tracePt t="28428" x="8940800" y="2319338"/>
          <p14:tracePt t="28433" x="8967788" y="2319338"/>
          <p14:tracePt t="28440" x="8996363" y="2319338"/>
          <p14:tracePt t="28448" x="9013825" y="2319338"/>
          <p14:tracePt t="28454" x="9032875" y="2319338"/>
          <p14:tracePt t="28468" x="9050338" y="2319338"/>
          <p14:tracePt t="28474" x="9059863" y="2319338"/>
          <p14:tracePt t="28482" x="9069388" y="2319338"/>
          <p14:tracePt t="28489" x="9077325" y="2319338"/>
          <p14:tracePt t="28509" x="9086850" y="2319338"/>
          <p14:tracePt t="28565" x="9077325" y="2319338"/>
          <p14:tracePt t="28572" x="9059863" y="2319338"/>
          <p14:tracePt t="28580" x="9050338" y="2319338"/>
          <p14:tracePt t="28586" x="9023350" y="2319338"/>
          <p14:tracePt t="28594" x="8950325" y="2319338"/>
          <p14:tracePt t="28600" x="8821738" y="2292350"/>
          <p14:tracePt t="28607" x="8712200" y="2265363"/>
          <p14:tracePt t="28615" x="8548688" y="2255838"/>
          <p14:tracePt t="28622" x="8366125" y="2236788"/>
          <p14:tracePt t="28628" x="8183563" y="2236788"/>
          <p14:tracePt t="28635" x="7962900" y="2236788"/>
          <p14:tracePt t="28642" x="7726363" y="2246313"/>
          <p14:tracePt t="28650" x="7543800" y="2255838"/>
          <p14:tracePt t="28656" x="7397750" y="2255838"/>
          <p14:tracePt t="28664" x="7288213" y="2273300"/>
          <p14:tracePt t="28669" x="7059613" y="2273300"/>
          <p14:tracePt t="28676" x="6804025" y="2273300"/>
          <p14:tracePt t="28684" x="6675438" y="2273300"/>
          <p14:tracePt t="28692" x="6502400" y="2292350"/>
          <p14:tracePt t="28698" x="6310313" y="2282825"/>
          <p14:tracePt t="28704" x="6054725" y="2292350"/>
          <p14:tracePt t="28712" x="5854700" y="2292350"/>
          <p14:tracePt t="28718" x="5670550" y="2292350"/>
          <p14:tracePt t="28726" x="5524500" y="2292350"/>
          <p14:tracePt t="28732" x="5378450" y="2292350"/>
          <p14:tracePt t="28739" x="5305425" y="2282825"/>
          <p14:tracePt t="28748" x="5214938" y="2282825"/>
          <p14:tracePt t="28754" x="5122863" y="2282825"/>
          <p14:tracePt t="28760" x="4995863" y="2282825"/>
          <p14:tracePt t="28767" x="4903788" y="2282825"/>
          <p14:tracePt t="28774" x="4821238" y="2292350"/>
          <p14:tracePt t="28781" x="4784725" y="2292350"/>
          <p14:tracePt t="28788" x="4711700" y="2292350"/>
          <p14:tracePt t="28795" x="4667250" y="2301875"/>
          <p14:tracePt t="28801" x="4611688" y="2301875"/>
          <p14:tracePt t="28809" x="4557713" y="2309813"/>
          <p14:tracePt t="28817" x="4521200" y="2319338"/>
          <p14:tracePt t="28823" x="4492625" y="2319338"/>
          <p14:tracePt t="28831" x="4465638" y="2328863"/>
          <p14:tracePt t="28836" x="4438650" y="2328863"/>
          <p14:tracePt t="28844" x="4429125" y="2328863"/>
          <p14:tracePt t="28851" x="4411663" y="2328863"/>
          <p14:tracePt t="28858" x="4402138" y="2328863"/>
          <p14:tracePt t="28864" x="4383088" y="2328863"/>
          <p14:tracePt t="28879" x="4375150" y="2328863"/>
          <p14:tracePt t="28885" x="4365625" y="2328863"/>
          <p14:tracePt t="28901" x="4356100" y="2328863"/>
          <p14:tracePt t="28948" x="4365625" y="2319338"/>
          <p14:tracePt t="28955" x="4365625" y="2309813"/>
          <p14:tracePt t="28963" x="4383088" y="2301875"/>
          <p14:tracePt t="28969" x="4392613" y="2301875"/>
          <p14:tracePt t="28976" x="4419600" y="2292350"/>
          <p14:tracePt t="28982" x="4438650" y="2273300"/>
          <p14:tracePt t="28990" x="4475163" y="2265363"/>
          <p14:tracePt t="28997" x="4538663" y="2246313"/>
          <p14:tracePt t="29004" x="4703763" y="2236788"/>
          <p14:tracePt t="29011" x="4940300" y="2182813"/>
          <p14:tracePt t="29017" x="5105400" y="2173288"/>
          <p14:tracePt t="29025" x="5334000" y="2155825"/>
          <p14:tracePt t="29032" x="5680075" y="2109788"/>
          <p14:tracePt t="29038" x="6018213" y="2109788"/>
          <p14:tracePt t="29046" x="6429375" y="2109788"/>
          <p14:tracePt t="29052" x="6675438" y="2073275"/>
          <p14:tracePt t="29060" x="6877050" y="2082800"/>
          <p14:tracePt t="29068" x="7215188" y="2054225"/>
          <p14:tracePt t="29073" x="7516813" y="2054225"/>
          <p14:tracePt t="29081" x="7816850" y="2054225"/>
          <p14:tracePt t="29087" x="8191500" y="2063750"/>
          <p14:tracePt t="29094" x="8420100" y="2063750"/>
          <p14:tracePt t="29102" x="8585200" y="2100263"/>
          <p14:tracePt t="29109" x="8748713" y="2100263"/>
          <p14:tracePt t="29115" x="9013825" y="2127250"/>
          <p14:tracePt t="29122" x="9159875" y="2163763"/>
          <p14:tracePt t="29131" x="9305925" y="2192338"/>
          <p14:tracePt t="29136" x="9451975" y="2219325"/>
          <p14:tracePt t="29142" x="9498013" y="2228850"/>
          <p14:tracePt t="29149" x="9580563" y="2255838"/>
          <p14:tracePt t="29157" x="9607550" y="2273300"/>
          <p14:tracePt t="29164" x="9634538" y="2292350"/>
          <p14:tracePt t="29173" x="9644063" y="2292350"/>
          <p14:tracePt t="29177" x="9653588" y="2292350"/>
          <p14:tracePt t="29184" x="9661525" y="2301875"/>
          <p14:tracePt t="29205" x="9671050" y="2301875"/>
          <p14:tracePt t="29267" x="9661525" y="2301875"/>
          <p14:tracePt t="29275" x="9644063" y="2301875"/>
          <p14:tracePt t="29283" x="9625013" y="2301875"/>
          <p14:tracePt t="29289" x="9598025" y="2292350"/>
          <p14:tracePt t="29298" x="9507538" y="2282825"/>
          <p14:tracePt t="29303" x="9342438" y="2236788"/>
          <p14:tracePt t="29310" x="9215438" y="2209800"/>
          <p14:tracePt t="29316" x="9050338" y="2192338"/>
          <p14:tracePt t="29324" x="8885238" y="2173288"/>
          <p14:tracePt t="29331" x="8685213" y="2182813"/>
          <p14:tracePt t="29339" x="8429625" y="2200275"/>
          <p14:tracePt t="29346" x="8283575" y="2200275"/>
          <p14:tracePt t="29352" x="8137525" y="2209800"/>
          <p14:tracePt t="29359" x="7853363" y="2228850"/>
          <p14:tracePt t="29365" x="7570788" y="2265363"/>
          <p14:tracePt t="29373" x="7242175" y="2265363"/>
          <p14:tracePt t="29381" x="7004050" y="2282825"/>
          <p14:tracePt t="29386" x="6694488" y="2273300"/>
          <p14:tracePt t="29394" x="6310313" y="2292350"/>
          <p14:tracePt t="29400" x="5862638" y="2292350"/>
          <p14:tracePt t="29409" x="5414963" y="2292350"/>
          <p14:tracePt t="29414" x="5078413" y="2292350"/>
          <p14:tracePt t="29422" x="4813300" y="2282825"/>
          <p14:tracePt t="29431" x="4648200" y="2282825"/>
          <p14:tracePt t="29434" x="4502150" y="2282825"/>
          <p14:tracePt t="29442" x="4319588" y="2282825"/>
          <p14:tracePt t="29449" x="4156075" y="2282825"/>
          <p14:tracePt t="29456" x="4083050" y="2282825"/>
          <p14:tracePt t="29464" x="3971925" y="2282825"/>
          <p14:tracePt t="29469" x="3881438" y="2282825"/>
          <p14:tracePt t="29477" x="3854450" y="2282825"/>
          <p14:tracePt t="29484" x="3808413" y="2282825"/>
          <p14:tracePt t="29492" x="3789363" y="2282825"/>
          <p14:tracePt t="29497" x="3752850" y="2282825"/>
          <p14:tracePt t="29505" x="3716338" y="2282825"/>
          <p14:tracePt t="29514" x="3698875" y="2282825"/>
          <p14:tracePt t="29526" x="3689350" y="2273300"/>
          <p14:tracePt t="29532" x="3679825" y="2273300"/>
          <p14:tracePt t="29539" x="3671888" y="2273300"/>
          <p14:tracePt t="29546" x="3662363" y="2265363"/>
          <p14:tracePt t="29567" x="3652838" y="2265363"/>
          <p14:tracePt t="29588" x="3652838" y="2255838"/>
          <p14:tracePt t="29629" x="3671888" y="2255838"/>
          <p14:tracePt t="29636" x="3679825" y="2246313"/>
          <p14:tracePt t="29652" x="3689350" y="2246313"/>
          <p14:tracePt t="29665" x="3698875" y="2246313"/>
          <p14:tracePt t="29671" x="3716338" y="2246313"/>
          <p14:tracePt t="29680" x="3735388" y="2246313"/>
          <p14:tracePt t="29685" x="3762375" y="2246313"/>
          <p14:tracePt t="29692" x="3789363" y="2246313"/>
          <p14:tracePt t="29699" x="3825875" y="2246313"/>
          <p14:tracePt t="29706" x="3881438" y="2246313"/>
          <p14:tracePt t="29714" x="3917950" y="2246313"/>
          <p14:tracePt t="29720" x="4017963" y="2246313"/>
          <p14:tracePt t="29727" x="4219575" y="2246313"/>
          <p14:tracePt t="29733" x="4465638" y="2246313"/>
          <p14:tracePt t="29741" x="4667250" y="2246313"/>
          <p14:tracePt t="29749" x="4830763" y="2255838"/>
          <p14:tracePt t="29754" x="5132388" y="2255838"/>
          <p14:tracePt t="29763" x="5297488" y="2255838"/>
          <p14:tracePt t="29768" x="5407025" y="2255838"/>
          <p14:tracePt t="29776" x="5570538" y="2282825"/>
          <p14:tracePt t="29783" x="5753100" y="2301875"/>
          <p14:tracePt t="29789" x="5935663" y="2328863"/>
          <p14:tracePt t="29796" x="6137275" y="2346325"/>
          <p14:tracePt t="29803" x="6300788" y="2346325"/>
          <p14:tracePt t="29811" x="6429375" y="2346325"/>
          <p14:tracePt t="29817" x="6594475" y="2346325"/>
          <p14:tracePt t="29824" x="6721475" y="2346325"/>
          <p14:tracePt t="29833" x="6904038" y="2355850"/>
          <p14:tracePt t="29839" x="7013575" y="2374900"/>
          <p14:tracePt t="29847" x="7123113" y="2374900"/>
          <p14:tracePt t="29852" x="7186613" y="2392363"/>
          <p14:tracePt t="29859" x="7278688" y="2392363"/>
          <p14:tracePt t="29866" x="7342188" y="2411413"/>
          <p14:tracePt t="29873" x="7370763" y="2411413"/>
          <p14:tracePt t="29881" x="7397750" y="2411413"/>
          <p14:tracePt t="29900" x="7434263" y="2411413"/>
          <p14:tracePt t="29901" x="7443788" y="2411413"/>
          <p14:tracePt t="29915" x="7451725" y="2411413"/>
          <p14:tracePt t="29930" x="7461250" y="2411413"/>
          <p14:tracePt t="29984" x="7451725" y="2411413"/>
          <p14:tracePt t="29991" x="7434263" y="2411413"/>
          <p14:tracePt t="29998" x="7388225" y="2411413"/>
          <p14:tracePt t="30005" x="7315200" y="2401888"/>
          <p14:tracePt t="30012" x="7169150" y="2382838"/>
          <p14:tracePt t="30019" x="6923088" y="2382838"/>
          <p14:tracePt t="30026" x="6757988" y="2365375"/>
          <p14:tracePt t="30033" x="6538913" y="2365375"/>
          <p14:tracePt t="30042" x="6337300" y="2365375"/>
          <p14:tracePt t="30047" x="6000750" y="2374900"/>
          <p14:tracePt t="30054" x="5818188" y="2392363"/>
          <p14:tracePt t="30061" x="5589588" y="2411413"/>
          <p14:tracePt t="30068" x="5443538" y="2411413"/>
          <p14:tracePt t="30075" x="5268913" y="2401888"/>
          <p14:tracePt t="30082" x="5013325" y="2382838"/>
          <p14:tracePt t="30088" x="4740275" y="2365375"/>
          <p14:tracePt t="30096" x="4465638" y="2346325"/>
          <p14:tracePt t="30103" x="4283075" y="2338388"/>
          <p14:tracePt t="30110" x="4027488" y="2301875"/>
          <p14:tracePt t="30117" x="3862388" y="2282825"/>
          <p14:tracePt t="30123" x="3716338" y="2273300"/>
          <p14:tracePt t="30130" x="3579813" y="2255838"/>
          <p14:tracePt t="30138" x="3452813" y="2255838"/>
          <p14:tracePt t="30146" x="3360738" y="2246313"/>
          <p14:tracePt t="30151" x="3324225" y="2246313"/>
          <p14:tracePt t="30158" x="3260725" y="2228850"/>
          <p14:tracePt t="30166" x="3232150" y="2228850"/>
          <p14:tracePt t="30173" x="3214688" y="2219325"/>
          <p14:tracePt t="30179" x="3195638" y="2219325"/>
          <p14:tracePt t="30186" x="3178175" y="2219325"/>
          <p14:tracePt t="30193" x="3178175" y="2209800"/>
          <p14:tracePt t="30207" x="3168650" y="2209800"/>
          <p14:tracePt t="30545" x="3013075" y="2219325"/>
          <p14:tracePt t="30551" x="2657475" y="2282825"/>
          <p14:tracePt t="30558" x="2447925" y="2319338"/>
          <p14:tracePt t="30564" x="2209800" y="2338388"/>
          <p14:tracePt t="30571" x="2046288" y="2346325"/>
          <p14:tracePt t="30580" x="1881188" y="2365375"/>
          <p14:tracePt t="30586" x="1790700" y="2374900"/>
          <p14:tracePt t="30592" x="1662113" y="2374900"/>
          <p14:tracePt t="30600" x="1516063" y="2411413"/>
          <p14:tracePt t="30606" x="1370013" y="2411413"/>
          <p14:tracePt t="30614" x="1277938" y="2411413"/>
          <p14:tracePt t="30621" x="1196975" y="2419350"/>
          <p14:tracePt t="30629" x="1104900" y="2428875"/>
          <p14:tracePt t="30634" x="1031875" y="2428875"/>
          <p14:tracePt t="30642" x="958850" y="2428875"/>
          <p14:tracePt t="30649" x="912813" y="2428875"/>
          <p14:tracePt t="30656" x="831850" y="2428875"/>
          <p14:tracePt t="30662" x="757238" y="2428875"/>
          <p14:tracePt t="30670" x="712788" y="2428875"/>
          <p14:tracePt t="30677" x="676275" y="2428875"/>
          <p14:tracePt t="30683" x="639763" y="2428875"/>
          <p14:tracePt t="30692" x="611188" y="2428875"/>
          <p14:tracePt t="30698" x="574675" y="2419350"/>
          <p14:tracePt t="30705" x="566738" y="2411413"/>
          <p14:tracePt t="30712" x="547688" y="2411413"/>
          <p14:tracePt t="30718" x="538163" y="2401888"/>
          <p14:tracePt t="30725" x="520700" y="2401888"/>
          <p14:tracePt t="30731" x="493713" y="2392363"/>
          <p14:tracePt t="30739" x="484188" y="2392363"/>
          <p14:tracePt t="30747" x="465138" y="2382838"/>
          <p14:tracePt t="30754" x="457200" y="2382838"/>
          <p14:tracePt t="30762" x="447675" y="2365375"/>
          <p14:tracePt t="30766" x="447675" y="2355850"/>
          <p14:tracePt t="30773" x="438150" y="2346325"/>
          <p14:tracePt t="30780" x="428625" y="2338388"/>
          <p14:tracePt t="30789" x="420688" y="2319338"/>
          <p14:tracePt t="30795" x="411163" y="2309813"/>
          <p14:tracePt t="30808" x="401638" y="2292350"/>
          <p14:tracePt t="30816" x="401638" y="2273300"/>
          <p14:tracePt t="30823" x="392113" y="2265363"/>
          <p14:tracePt t="30829" x="392113" y="2246313"/>
          <p14:tracePt t="30837" x="392113" y="2228850"/>
          <p14:tracePt t="30846" x="392113" y="2209800"/>
          <p14:tracePt t="30851" x="392113" y="2192338"/>
          <p14:tracePt t="30857" x="392113" y="2173288"/>
          <p14:tracePt t="30865" x="392113" y="2155825"/>
          <p14:tracePt t="30871" x="392113" y="2127250"/>
          <p14:tracePt t="30879" x="392113" y="2119313"/>
          <p14:tracePt t="30886" x="401638" y="2100263"/>
          <p14:tracePt t="30892" x="420688" y="2090738"/>
          <p14:tracePt t="30900" x="428625" y="2073275"/>
          <p14:tracePt t="30914" x="474663" y="2036763"/>
          <p14:tracePt t="30920" x="511175" y="2027238"/>
          <p14:tracePt t="30927" x="547688" y="2009775"/>
          <p14:tracePt t="30933" x="584200" y="2000250"/>
          <p14:tracePt t="30942" x="647700" y="1973263"/>
          <p14:tracePt t="30950" x="720725" y="1954213"/>
          <p14:tracePt t="30954" x="757238" y="1944688"/>
          <p14:tracePt t="30963" x="822325" y="1935163"/>
          <p14:tracePt t="30968" x="868363" y="1927225"/>
          <p14:tracePt t="30977" x="885825" y="1927225"/>
          <p14:tracePt t="30983" x="912813" y="1917700"/>
          <p14:tracePt t="30990" x="958850" y="1917700"/>
          <p14:tracePt t="30996" x="977900" y="1917700"/>
          <p14:tracePt t="31003" x="995363" y="1917700"/>
          <p14:tracePt t="31011" x="1022350" y="1917700"/>
          <p14:tracePt t="31018" x="1041400" y="1917700"/>
          <p14:tracePt t="31025" x="1068388" y="1917700"/>
          <p14:tracePt t="31031" x="1087438" y="1917700"/>
          <p14:tracePt t="31038" x="1104900" y="1917700"/>
          <p14:tracePt t="31046" x="1141413" y="1917700"/>
          <p14:tracePt t="31052" x="1177925" y="1927225"/>
          <p14:tracePt t="31060" x="1204913" y="1935163"/>
          <p14:tracePt t="31066" x="1223963" y="1944688"/>
          <p14:tracePt t="31074" x="1270000" y="1944688"/>
          <p14:tracePt t="31080" x="1270000" y="1954213"/>
          <p14:tracePt t="31087" x="1296988" y="1954213"/>
          <p14:tracePt t="31095" x="1314450" y="1954213"/>
          <p14:tracePt t="31101" x="1323975" y="1963738"/>
          <p14:tracePt t="31108" x="1343025" y="1963738"/>
          <p14:tracePt t="31115" x="1350963" y="1973263"/>
          <p14:tracePt t="31122" x="1360488" y="1973263"/>
          <p14:tracePt t="31135" x="1370013" y="1973263"/>
          <p14:tracePt t="31143" x="1379538" y="1973263"/>
          <p14:tracePt t="31150" x="1387475" y="1973263"/>
          <p14:tracePt t="31156" x="1397000" y="1973263"/>
          <p14:tracePt t="31164" x="1397000" y="1981200"/>
          <p14:tracePt t="31172" x="1406525" y="1990725"/>
          <p14:tracePt t="31178" x="1416050" y="1990725"/>
          <p14:tracePt t="31206" x="1416050" y="2000250"/>
          <p14:tracePt t="31227" x="1416050" y="2009775"/>
          <p14:tracePt t="31233" x="1416050" y="2017713"/>
          <p14:tracePt t="32200" x="1416050" y="2036763"/>
          <p14:tracePt t="32206" x="1406525" y="2054225"/>
          <p14:tracePt t="32213" x="1387475" y="2073275"/>
          <p14:tracePt t="32221" x="1360488" y="2090738"/>
          <p14:tracePt t="32228" x="1343025" y="2109788"/>
          <p14:tracePt t="32233" x="1323975" y="2127250"/>
          <p14:tracePt t="32242" x="1296988" y="2146300"/>
          <p14:tracePt t="32248" x="1260475" y="2163763"/>
          <p14:tracePt t="32255" x="1233488" y="2173288"/>
          <p14:tracePt t="32262" x="1204913" y="2192338"/>
          <p14:tracePt t="32268" x="1168400" y="2200275"/>
          <p14:tracePt t="32277" x="1141413" y="2209800"/>
          <p14:tracePt t="32283" x="1114425" y="2209800"/>
          <p14:tracePt t="32290" x="1095375" y="2209800"/>
          <p14:tracePt t="32296" x="1068388" y="2209800"/>
          <p14:tracePt t="32303" x="1041400" y="2209800"/>
          <p14:tracePt t="32312" x="1031875" y="2209800"/>
          <p14:tracePt t="32317" x="1004888" y="2209800"/>
          <p14:tracePt t="32324" x="985838" y="2200275"/>
          <p14:tracePt t="32331" x="968375" y="2192338"/>
          <p14:tracePt t="32339" x="958850" y="2192338"/>
          <p14:tracePt t="32345" x="941388" y="2182813"/>
          <p14:tracePt t="32352" x="922338" y="2173288"/>
          <p14:tracePt t="32359" x="912813" y="2163763"/>
          <p14:tracePt t="32366" x="904875" y="2155825"/>
          <p14:tracePt t="32374" x="895350" y="2146300"/>
          <p14:tracePt t="32380" x="895350" y="2127250"/>
          <p14:tracePt t="32387" x="876300" y="2119313"/>
          <p14:tracePt t="32401" x="876300" y="2100263"/>
          <p14:tracePt t="32409" x="868363" y="2090738"/>
          <p14:tracePt t="32415" x="868363" y="2082800"/>
          <p14:tracePt t="32421" x="868363" y="2073275"/>
          <p14:tracePt t="32429" x="868363" y="2063750"/>
          <p14:tracePt t="32436" x="868363" y="2054225"/>
          <p14:tracePt t="32449" x="876300" y="2054225"/>
          <p14:tracePt t="32457" x="885825" y="2046288"/>
          <p14:tracePt t="32463" x="895350" y="2036763"/>
          <p14:tracePt t="32472" x="904875" y="2027238"/>
          <p14:tracePt t="32478" x="912813" y="2027238"/>
          <p14:tracePt t="32484" x="912813" y="2017713"/>
          <p14:tracePt t="32492" x="931863" y="2017713"/>
          <p14:tracePt t="32498" x="941388" y="2009775"/>
          <p14:tracePt t="32506" x="949325" y="2009775"/>
          <p14:tracePt t="32513" x="968375" y="2009775"/>
          <p14:tracePt t="32528" x="977900" y="2009775"/>
          <p14:tracePt t="32541" x="985838" y="2009775"/>
          <p14:tracePt t="32547" x="995363" y="2009775"/>
          <p14:tracePt t="32554" x="1004888" y="2009775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F8111-BA76-4412-959B-D2A26C1D1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3A8EB6-3CEE-46DC-AFB6-6571A8D3BF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94" y="832104"/>
            <a:ext cx="11306213" cy="5193792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2BB652B-04A0-4BFE-AFA0-9212AF7C7E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346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510"/>
    </mc:Choice>
    <mc:Fallback>
      <p:transition spd="slow" advTm="375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78" x="1196975" y="2009775"/>
          <p14:tracePt t="1382" x="1460500" y="2009775"/>
          <p14:tracePt t="1388" x="1771650" y="2036763"/>
          <p14:tracePt t="1397" x="2073275" y="2036763"/>
          <p14:tracePt t="1404" x="2273300" y="2054225"/>
          <p14:tracePt t="1409" x="2584450" y="2090738"/>
          <p14:tracePt t="1417" x="3013075" y="2155825"/>
          <p14:tracePt t="1423" x="3452813" y="2246313"/>
          <p14:tracePt t="1431" x="3716338" y="2319338"/>
          <p14:tracePt t="1438" x="4200525" y="2465388"/>
          <p14:tracePt t="1444" x="4529138" y="2547938"/>
          <p14:tracePt t="1452" x="4813300" y="2667000"/>
          <p14:tracePt t="1458" x="4959350" y="2711450"/>
          <p14:tracePt t="1466" x="5187950" y="2820988"/>
          <p14:tracePt t="1471" x="5424488" y="2930525"/>
          <p14:tracePt t="1479" x="5543550" y="2976563"/>
          <p14:tracePt t="1487" x="5662613" y="3032125"/>
          <p14:tracePt t="1493" x="5762625" y="3086100"/>
          <p14:tracePt t="1500" x="5826125" y="3141663"/>
          <p14:tracePt t="1506" x="5872163" y="3159125"/>
          <p14:tracePt t="1514" x="5918200" y="3187700"/>
          <p14:tracePt t="1521" x="5945188" y="3195638"/>
          <p14:tracePt t="1528" x="5964238" y="3214688"/>
          <p14:tracePt t="1535" x="5991225" y="3224213"/>
          <p14:tracePt t="1541" x="6000750" y="3232150"/>
          <p14:tracePt t="1548" x="6008688" y="3241675"/>
          <p14:tracePt t="1564" x="6018213" y="3251200"/>
          <p14:tracePt t="1571" x="6027738" y="3251200"/>
          <p14:tracePt t="1577" x="6037263" y="3251200"/>
          <p14:tracePt t="1612" x="6037263" y="3241675"/>
          <p14:tracePt t="2892" x="6118225" y="3205163"/>
          <p14:tracePt t="2898" x="6227763" y="3132138"/>
          <p14:tracePt t="2904" x="6402388" y="3086100"/>
          <p14:tracePt t="2912" x="6548438" y="3013075"/>
          <p14:tracePt t="2920" x="6721475" y="2968625"/>
          <p14:tracePt t="2926" x="6867525" y="2922588"/>
          <p14:tracePt t="2933" x="7059613" y="2840038"/>
          <p14:tracePt t="2940" x="7251700" y="2794000"/>
          <p14:tracePt t="2948" x="7361238" y="2757488"/>
          <p14:tracePt t="2954" x="7497763" y="2720975"/>
          <p14:tracePt t="2961" x="7643813" y="2693988"/>
          <p14:tracePt t="2970" x="7826375" y="2647950"/>
          <p14:tracePt t="2975" x="7991475" y="2601913"/>
          <p14:tracePt t="2982" x="8147050" y="2584450"/>
          <p14:tracePt t="2988" x="8237538" y="2557463"/>
          <p14:tracePt t="2996" x="8420100" y="2547938"/>
          <p14:tracePt t="3003" x="8621713" y="2528888"/>
          <p14:tracePt t="3010" x="8821738" y="2528888"/>
          <p14:tracePt t="3019" x="8967788" y="2528888"/>
          <p14:tracePt t="3024" x="9132888" y="2528888"/>
          <p14:tracePt t="3031" x="9259888" y="2528888"/>
          <p14:tracePt t="3038" x="9351963" y="2538413"/>
          <p14:tracePt t="3045" x="9424988" y="2547938"/>
          <p14:tracePt t="3053" x="9498013" y="2547938"/>
          <p14:tracePt t="3058" x="9561513" y="2557463"/>
          <p14:tracePt t="3066" x="9617075" y="2574925"/>
          <p14:tracePt t="3072" x="9644063" y="2593975"/>
          <p14:tracePt t="3081" x="9661525" y="2593975"/>
          <p14:tracePt t="3087" x="9661525" y="2601913"/>
          <p14:tracePt t="3093" x="9671050" y="2601913"/>
          <p14:tracePt t="3101" x="9680575" y="2601913"/>
          <p14:tracePt t="3107" x="9690100" y="2611438"/>
          <p14:tracePt t="3121" x="9698038" y="2620963"/>
          <p14:tracePt t="3136" x="9707563" y="2630488"/>
          <p14:tracePt t="3142" x="9707563" y="2638425"/>
          <p14:tracePt t="3156" x="9717088" y="2638425"/>
          <p14:tracePt t="3170" x="9717088" y="2647950"/>
          <p14:tracePt t="7598" x="9661525" y="2703513"/>
          <p14:tracePt t="7604" x="9598025" y="2784475"/>
          <p14:tracePt t="7611" x="9451975" y="2903538"/>
          <p14:tracePt t="7617" x="9332913" y="3022600"/>
          <p14:tracePt t="7625" x="9215438" y="3132138"/>
          <p14:tracePt t="7632" x="9096375" y="3224213"/>
          <p14:tracePt t="7639" x="8959850" y="3314700"/>
          <p14:tracePt t="7646" x="8748713" y="3470275"/>
          <p14:tracePt t="7652" x="8575675" y="3560763"/>
          <p14:tracePt t="7660" x="8456613" y="3643313"/>
          <p14:tracePt t="7666" x="8301038" y="3716338"/>
          <p14:tracePt t="7673" x="8174038" y="3771900"/>
          <p14:tracePt t="7680" x="8035925" y="3835400"/>
          <p14:tracePt t="7688" x="7918450" y="3881438"/>
          <p14:tracePt t="7695" x="7680325" y="3944938"/>
          <p14:tracePt t="7700" x="7553325" y="3971925"/>
          <p14:tracePt t="7708" x="7378700" y="4017963"/>
          <p14:tracePt t="7714" x="7215188" y="4054475"/>
          <p14:tracePt t="7723" x="7032625" y="4081463"/>
          <p14:tracePt t="7729" x="6740525" y="4137025"/>
          <p14:tracePt t="7736" x="6456363" y="4173538"/>
          <p14:tracePt t="7742" x="6273800" y="4200525"/>
          <p14:tracePt t="7749" x="6164263" y="4219575"/>
          <p14:tracePt t="7757" x="6037263" y="4227513"/>
          <p14:tracePt t="7764" x="5891213" y="4227513"/>
          <p14:tracePt t="7771" x="5818188" y="4227513"/>
          <p14:tracePt t="7778" x="5772150" y="4227513"/>
          <p14:tracePt t="7784" x="5735638" y="4227513"/>
          <p14:tracePt t="7791" x="5653088" y="4227513"/>
          <p14:tracePt t="7799" x="5589588" y="4227513"/>
          <p14:tracePt t="7805" x="5534025" y="4227513"/>
          <p14:tracePt t="7812" x="5516563" y="4227513"/>
          <p14:tracePt t="7819" x="5470525" y="4219575"/>
          <p14:tracePt t="7827" x="5443538" y="4210050"/>
          <p14:tracePt t="7833" x="5424488" y="4200525"/>
          <p14:tracePt t="7840" x="5407025" y="4200525"/>
          <p14:tracePt t="7848" x="5397500" y="4191000"/>
          <p14:tracePt t="7854" x="5378450" y="4183063"/>
          <p14:tracePt t="7868" x="5360988" y="4173538"/>
          <p14:tracePt t="7875" x="5351463" y="4173538"/>
          <p14:tracePt t="7882" x="5351463" y="4164013"/>
          <p14:tracePt t="7888" x="5341938" y="4164013"/>
          <p14:tracePt t="7896" x="5334000" y="4154488"/>
          <p14:tracePt t="7911" x="5324475" y="4154488"/>
          <p14:tracePt t="7924" x="5314950" y="4154488"/>
          <p14:tracePt t="7979" x="5314950" y="4146550"/>
          <p14:tracePt t="9802" x="5297488" y="4146550"/>
          <p14:tracePt t="9808" x="5278438" y="4146550"/>
          <p14:tracePt t="9815" x="5232400" y="4164013"/>
          <p14:tracePt t="9823" x="5205413" y="4173538"/>
          <p14:tracePt t="9830" x="5141913" y="4191000"/>
          <p14:tracePt t="9838" x="5114925" y="4191000"/>
          <p14:tracePt t="9843" x="5059363" y="4210050"/>
          <p14:tracePt t="9851" x="4986338" y="4210050"/>
          <p14:tracePt t="9857" x="4940300" y="4210050"/>
          <p14:tracePt t="9864" x="4903788" y="4210050"/>
          <p14:tracePt t="9872" x="4849813" y="4210050"/>
          <p14:tracePt t="9880" x="4776788" y="4210050"/>
          <p14:tracePt t="9885" x="4694238" y="4191000"/>
          <p14:tracePt t="9898" x="4602163" y="4183063"/>
          <p14:tracePt t="9899" x="4521200" y="4154488"/>
          <p14:tracePt t="9906" x="4448175" y="4137025"/>
          <p14:tracePt t="9912" x="4402138" y="4127500"/>
          <p14:tracePt t="9919" x="4338638" y="4090988"/>
          <p14:tracePt t="9928" x="4310063" y="4073525"/>
          <p14:tracePt t="9934" x="4273550" y="4064000"/>
          <p14:tracePt t="9940" x="4246563" y="4027488"/>
          <p14:tracePt t="9948" x="4200525" y="3990975"/>
          <p14:tracePt t="9954" x="4164013" y="3944938"/>
          <p14:tracePt t="9962" x="4146550" y="3917950"/>
          <p14:tracePt t="9969" x="4119563" y="3898900"/>
          <p14:tracePt t="9975" x="4090988" y="3862388"/>
          <p14:tracePt t="9982" x="4083050" y="3835400"/>
          <p14:tracePt t="9989" x="4073525" y="3808413"/>
          <p14:tracePt t="9999" x="4064000" y="3789363"/>
          <p14:tracePt t="10003" x="4054475" y="3771900"/>
          <p14:tracePt t="10011" x="4044950" y="3735388"/>
          <p14:tracePt t="10017" x="4037013" y="3725863"/>
          <p14:tracePt t="10032" x="4037013" y="3706813"/>
          <p14:tracePt t="10038" x="4037013" y="3698875"/>
          <p14:tracePt t="10045" x="4027488" y="3679825"/>
          <p14:tracePt t="10052" x="4017963" y="3670300"/>
          <p14:tracePt t="10059" x="4017963" y="3662363"/>
          <p14:tracePt t="10073" x="4017963" y="3643313"/>
          <p14:tracePt t="10087" x="4017963" y="3633788"/>
          <p14:tracePt t="10096" x="4017963" y="3625850"/>
          <p14:tracePt t="10108" x="4017963" y="3616325"/>
          <p14:tracePt t="10123" x="4017963" y="3606800"/>
          <p14:tracePt t="10130" x="4017963" y="3597275"/>
          <p14:tracePt t="10143" x="4017963" y="3589338"/>
          <p14:tracePt t="10179" x="4017963" y="3579813"/>
          <p14:tracePt t="10229" x="4017963" y="3589338"/>
          <p14:tracePt t="10240" x="4017963" y="3597275"/>
          <p14:tracePt t="10248" x="4008438" y="3606800"/>
          <p14:tracePt t="10255" x="4000500" y="3606800"/>
          <p14:tracePt t="10268" x="3990975" y="3616325"/>
          <p14:tracePt t="10275" x="3990975" y="3633788"/>
          <p14:tracePt t="10607" x="3927475" y="3652838"/>
          <p14:tracePt t="10613" x="3862388" y="3679825"/>
          <p14:tracePt t="10620" x="3781425" y="3689350"/>
          <p14:tracePt t="10629" x="3725863" y="3706813"/>
          <p14:tracePt t="10634" x="3625850" y="3716338"/>
          <p14:tracePt t="10640" x="3552825" y="3716338"/>
          <p14:tracePt t="10647" x="3516313" y="3725863"/>
          <p14:tracePt t="10655" x="3460750" y="3725863"/>
          <p14:tracePt t="10662" x="3424238" y="3725863"/>
          <p14:tracePt t="10668" x="3370263" y="3725863"/>
          <p14:tracePt t="10675" x="3343275" y="3725863"/>
          <p14:tracePt t="10681" x="3314700" y="3725863"/>
          <p14:tracePt t="10689" x="3287713" y="3725863"/>
          <p14:tracePt t="10697" x="3270250" y="3725863"/>
          <p14:tracePt t="10703" x="3251200" y="3725863"/>
          <p14:tracePt t="10710" x="3241675" y="3725863"/>
          <p14:tracePt t="10717" x="3224213" y="3725863"/>
          <p14:tracePt t="10725" x="3205163" y="3706813"/>
          <p14:tracePt t="10738" x="3195638" y="3706813"/>
          <p14:tracePt t="10746" x="3195638" y="3698875"/>
          <p14:tracePt t="10752" x="3195638" y="3689350"/>
          <p14:tracePt t="10760" x="3195638" y="3670300"/>
          <p14:tracePt t="10772" x="3214688" y="3662363"/>
          <p14:tracePt t="10780" x="3224213" y="3652838"/>
          <p14:tracePt t="10788" x="3232150" y="3643313"/>
          <p14:tracePt t="10794" x="3260725" y="3625850"/>
          <p14:tracePt t="10800" x="3306763" y="3597275"/>
          <p14:tracePt t="10807" x="3397250" y="3570288"/>
          <p14:tracePt t="10816" x="3479800" y="3552825"/>
          <p14:tracePt t="10821" x="3708400" y="3506788"/>
          <p14:tracePt t="10829" x="3927475" y="3451225"/>
          <p14:tracePt t="10835" x="4064000" y="3443288"/>
          <p14:tracePt t="10843" x="4173538" y="3443288"/>
          <p14:tracePt t="10850" x="4229100" y="3443288"/>
          <p14:tracePt t="10857" x="4346575" y="3470275"/>
          <p14:tracePt t="10863" x="4419600" y="3479800"/>
          <p14:tracePt t="10870" x="4484688" y="3524250"/>
          <p14:tracePt t="10879" x="4529138" y="3560763"/>
          <p14:tracePt t="10886" x="4548188" y="3570288"/>
          <p14:tracePt t="10892" x="4565650" y="3589338"/>
          <p14:tracePt t="10898" x="4594225" y="3606800"/>
          <p14:tracePt t="10905" x="4611688" y="3625850"/>
          <p14:tracePt t="10912" x="4630738" y="3643313"/>
          <p14:tracePt t="10920" x="4638675" y="3652838"/>
          <p14:tracePt t="10927" x="4648200" y="3679825"/>
          <p14:tracePt t="10933" x="4657725" y="3706813"/>
          <p14:tracePt t="10940" x="4667250" y="3725863"/>
          <p14:tracePt t="10949" x="4667250" y="3752850"/>
          <p14:tracePt t="10954" x="4667250" y="3789363"/>
          <p14:tracePt t="10963" x="4667250" y="3816350"/>
          <p14:tracePt t="10967" x="4667250" y="3844925"/>
          <p14:tracePt t="10974" x="4667250" y="3862388"/>
          <p14:tracePt t="10982" x="4657725" y="3889375"/>
          <p14:tracePt t="10988" x="4630738" y="3954463"/>
          <p14:tracePt t="10996" x="4621213" y="3981450"/>
          <p14:tracePt t="11003" x="4611688" y="4008438"/>
          <p14:tracePt t="11010" x="4584700" y="4054475"/>
          <p14:tracePt t="11017" x="4575175" y="4081463"/>
          <p14:tracePt t="11023" x="4557713" y="4117975"/>
          <p14:tracePt t="11030" x="4521200" y="4164013"/>
          <p14:tracePt t="11038" x="4502150" y="4191000"/>
          <p14:tracePt t="11046" x="4475163" y="4219575"/>
          <p14:tracePt t="11051" x="4438650" y="4256088"/>
          <p14:tracePt t="11058" x="4419600" y="4283075"/>
          <p14:tracePt t="11065" x="4392613" y="4319588"/>
          <p14:tracePt t="11072" x="4365625" y="4337050"/>
          <p14:tracePt t="11079" x="4346575" y="4356100"/>
          <p14:tracePt t="11086" x="4302125" y="4392613"/>
          <p14:tracePt t="11093" x="4283075" y="4410075"/>
          <p14:tracePt t="11099" x="4265613" y="4429125"/>
          <p14:tracePt t="11108" x="4256088" y="4446588"/>
          <p14:tracePt t="11114" x="4237038" y="4465638"/>
          <p14:tracePt t="11120" x="4219575" y="4483100"/>
          <p14:tracePt t="11128" x="4192588" y="4492625"/>
          <p14:tracePt t="11134" x="4173538" y="4511675"/>
          <p14:tracePt t="11141" x="4146550" y="4529138"/>
          <p14:tracePt t="11148" x="4119563" y="4548188"/>
          <p14:tracePt t="11155" x="4100513" y="4556125"/>
          <p14:tracePt t="11162" x="4083050" y="4565650"/>
          <p14:tracePt t="11178" x="4064000" y="4565650"/>
          <p14:tracePt t="11183" x="4044950" y="4565650"/>
          <p14:tracePt t="11190" x="4017963" y="4565650"/>
          <p14:tracePt t="11197" x="4008438" y="4565650"/>
          <p14:tracePt t="11204" x="4000500" y="4556125"/>
          <p14:tracePt t="11211" x="3990975" y="4548188"/>
          <p14:tracePt t="11217" x="3981450" y="4529138"/>
          <p14:tracePt t="11224" x="3971925" y="4502150"/>
          <p14:tracePt t="11231" x="3971925" y="4475163"/>
          <p14:tracePt t="11238" x="3971925" y="4438650"/>
          <p14:tracePt t="11245" x="3990975" y="4402138"/>
          <p14:tracePt t="11252" x="4008438" y="4356100"/>
          <p14:tracePt t="11259" x="4037013" y="4310063"/>
          <p14:tracePt t="11267" x="4064000" y="4273550"/>
          <p14:tracePt t="11274" x="4083050" y="4246563"/>
          <p14:tracePt t="11280" x="4119563" y="4200525"/>
          <p14:tracePt t="11287" x="4164013" y="4154488"/>
          <p14:tracePt t="11294" x="4200525" y="4117975"/>
          <p14:tracePt t="11302" x="4229100" y="4090988"/>
          <p14:tracePt t="11308" x="4292600" y="4054475"/>
          <p14:tracePt t="11315" x="4329113" y="4017963"/>
          <p14:tracePt t="11321" x="4375150" y="4000500"/>
          <p14:tracePt t="11329" x="4419600" y="3963988"/>
          <p14:tracePt t="11336" x="4502150" y="3935413"/>
          <p14:tracePt t="11344" x="4611688" y="3889375"/>
          <p14:tracePt t="11349" x="4711700" y="3881438"/>
          <p14:tracePt t="11357" x="4767263" y="3862388"/>
          <p14:tracePt t="11364" x="4813300" y="3862388"/>
          <p14:tracePt t="11371" x="4849813" y="3852863"/>
          <p14:tracePt t="11378" x="4940300" y="3862388"/>
          <p14:tracePt t="11384" x="5005388" y="3881438"/>
          <p14:tracePt t="11391" x="5032375" y="3881438"/>
          <p14:tracePt t="11399" x="5049838" y="3889375"/>
          <p14:tracePt t="11406" x="5095875" y="3917950"/>
          <p14:tracePt t="11412" x="5114925" y="3927475"/>
          <p14:tracePt t="11419" x="5122863" y="3935413"/>
          <p14:tracePt t="11426" x="5141913" y="3954463"/>
          <p14:tracePt t="11433" x="5151438" y="3954463"/>
          <p14:tracePt t="11440" x="5168900" y="3971925"/>
          <p14:tracePt t="11447" x="5178425" y="3990975"/>
          <p14:tracePt t="11454" x="5195888" y="4027488"/>
          <p14:tracePt t="11461" x="5205413" y="4044950"/>
          <p14:tracePt t="11468" x="5214938" y="4073525"/>
          <p14:tracePt t="11476" x="5224463" y="4090988"/>
          <p14:tracePt t="11482" x="5232400" y="4117975"/>
          <p14:tracePt t="11488" x="5241925" y="4146550"/>
          <p14:tracePt t="11496" x="5241925" y="4173538"/>
          <p14:tracePt t="11503" x="5241925" y="4191000"/>
          <p14:tracePt t="11512" x="5241925" y="4219575"/>
          <p14:tracePt t="11518" x="5241925" y="4237038"/>
          <p14:tracePt t="11523" x="5241925" y="4256088"/>
          <p14:tracePt t="11531" x="5232400" y="4283075"/>
          <p14:tracePt t="11538" x="5224463" y="4300538"/>
          <p14:tracePt t="11545" x="5205413" y="4319588"/>
          <p14:tracePt t="11552" x="5178425" y="4346575"/>
          <p14:tracePt t="11558" x="5141913" y="4365625"/>
          <p14:tracePt t="11566" x="5114925" y="4383088"/>
          <p14:tracePt t="11574" x="5068888" y="4392613"/>
          <p14:tracePt t="11580" x="5032375" y="4402138"/>
          <p14:tracePt t="11587" x="4986338" y="4419600"/>
          <p14:tracePt t="11595" x="4959350" y="4419600"/>
          <p14:tracePt t="11601" x="4903788" y="4429125"/>
          <p14:tracePt t="11607" x="4794250" y="4419600"/>
          <p14:tracePt t="11614" x="4694238" y="4419600"/>
          <p14:tracePt t="11621" x="4584700" y="4410075"/>
          <p14:tracePt t="11628" x="4475163" y="4392613"/>
          <p14:tracePt t="11636" x="4383088" y="4392613"/>
          <p14:tracePt t="11642" x="4246563" y="4346575"/>
          <p14:tracePt t="11649" x="4173538" y="4337050"/>
          <p14:tracePt t="11655" x="4090988" y="4310063"/>
          <p14:tracePt t="11663" x="4037013" y="4283075"/>
          <p14:tracePt t="11670" x="3971925" y="4264025"/>
          <p14:tracePt t="11678" x="3927475" y="4227513"/>
          <p14:tracePt t="11683" x="3908425" y="4219575"/>
          <p14:tracePt t="11691" x="3898900" y="4210050"/>
          <p14:tracePt t="11698" x="3881438" y="4210050"/>
          <p14:tracePt t="11704" x="3862388" y="4191000"/>
          <p14:tracePt t="11711" x="3844925" y="4183063"/>
          <p14:tracePt t="11718" x="3835400" y="4164013"/>
          <p14:tracePt t="11726" x="3825875" y="4164013"/>
          <p14:tracePt t="11732" x="3817938" y="4154488"/>
          <p14:tracePt t="11739" x="3808413" y="4146550"/>
          <p14:tracePt t="11746" x="3798888" y="4137025"/>
          <p14:tracePt t="11753" x="3789363" y="4127500"/>
          <p14:tracePt t="11761" x="3789363" y="4117975"/>
          <p14:tracePt t="11767" x="3781425" y="4117975"/>
          <p14:tracePt t="11773" x="3771900" y="4110038"/>
          <p14:tracePt t="11781" x="3762375" y="4100513"/>
          <p14:tracePt t="11788" x="3744913" y="4090988"/>
          <p14:tracePt t="11795" x="3735388" y="4090988"/>
          <p14:tracePt t="11802" x="3725863" y="4090988"/>
          <p14:tracePt t="11810" x="3725863" y="4081463"/>
          <p14:tracePt t="11816" x="3716338" y="4073525"/>
          <p14:tracePt t="11822" x="3708400" y="4073525"/>
          <p14:tracePt t="11830" x="3698875" y="4064000"/>
          <p14:tracePt t="11837" x="3689350" y="4054475"/>
          <p14:tracePt t="11844" x="3679825" y="4054475"/>
          <p14:tracePt t="11850" x="3671888" y="4054475"/>
          <p14:tracePt t="11857" x="3671888" y="4044950"/>
          <p14:tracePt t="11864" x="3662363" y="4037013"/>
          <p14:tracePt t="11872" x="3652838" y="4037013"/>
          <p14:tracePt t="11879" x="3643313" y="4027488"/>
          <p14:tracePt t="11885" x="3635375" y="4027488"/>
          <p14:tracePt t="11892" x="3625850" y="4017963"/>
          <p14:tracePt t="11899" x="3616325" y="4008438"/>
          <p14:tracePt t="11913" x="3606800" y="4000500"/>
          <p14:tracePt t="11920" x="3598863" y="4000500"/>
          <p14:tracePt t="11927" x="3579813" y="3990975"/>
          <p14:tracePt t="11934" x="3570288" y="3990975"/>
          <p14:tracePt t="11941" x="3562350" y="3981450"/>
          <p14:tracePt t="11948" x="3552825" y="3981450"/>
          <p14:tracePt t="11955" x="3543300" y="3981450"/>
          <p14:tracePt t="11962" x="3543300" y="3971925"/>
          <p14:tracePt t="11969" x="3533775" y="3971925"/>
          <p14:tracePt t="11978" x="3525838" y="3971925"/>
          <p14:tracePt t="11982" x="3516313" y="3963988"/>
          <p14:tracePt t="11989" x="3506788" y="3963988"/>
          <p14:tracePt t="11997" x="3497263" y="3963988"/>
          <p14:tracePt t="12004" x="3489325" y="3954463"/>
          <p14:tracePt t="12011" x="3489325" y="3944938"/>
          <p14:tracePt t="12024" x="3479800" y="3935413"/>
          <p14:tracePt t="12032" x="3470275" y="3935413"/>
          <p14:tracePt t="12045" x="3470275" y="3927475"/>
          <p14:tracePt t="12052" x="3460750" y="3917950"/>
          <p14:tracePt t="12061" x="3452813" y="3917950"/>
          <p14:tracePt t="12078" x="3452813" y="3898900"/>
          <p14:tracePt t="12087" x="3443288" y="3898900"/>
          <p14:tracePt t="12101" x="3443288" y="3889375"/>
          <p14:tracePt t="12122" x="3443288" y="3881438"/>
          <p14:tracePt t="12401" x="3443288" y="3889375"/>
          <p14:tracePt t="12478" x="3452813" y="3889375"/>
          <p14:tracePt t="12505" x="3460750" y="3889375"/>
          <p14:tracePt t="12520" x="3470275" y="3889375"/>
          <p14:tracePt t="12527" x="3479800" y="3889375"/>
          <p14:tracePt t="12533" x="3479800" y="3898900"/>
          <p14:tracePt t="12540" x="3516313" y="3898900"/>
          <p14:tracePt t="12547" x="3562350" y="3908425"/>
          <p14:tracePt t="12555" x="3598863" y="3908425"/>
          <p14:tracePt t="12560" x="3652838" y="3908425"/>
          <p14:tracePt t="12567" x="3808413" y="3935413"/>
          <p14:tracePt t="12576" x="3898900" y="3954463"/>
          <p14:tracePt t="12582" x="3954463" y="3954463"/>
          <p14:tracePt t="12588" x="3990975" y="3963988"/>
          <p14:tracePt t="12595" x="4037013" y="3963988"/>
          <p14:tracePt t="12603" x="4064000" y="3971925"/>
          <p14:tracePt t="12611" x="4100513" y="3971925"/>
          <p14:tracePt t="12618" x="4119563" y="3971925"/>
          <p14:tracePt t="12624" x="4137025" y="3971925"/>
          <p14:tracePt t="12630" x="4156075" y="3971925"/>
          <p14:tracePt t="12638" x="4173538" y="3971925"/>
          <p14:tracePt t="12645" x="4183063" y="3971925"/>
          <p14:tracePt t="12659" x="4192588" y="3971925"/>
          <p14:tracePt t="12665" x="4200525" y="3971925"/>
          <p14:tracePt t="12680" x="4219575" y="3971925"/>
          <p14:tracePt t="12687" x="4229100" y="3971925"/>
          <p14:tracePt t="12701" x="4246563" y="3981450"/>
          <p14:tracePt t="12716" x="4256088" y="3981450"/>
          <p14:tracePt t="12727" x="4256088" y="3990975"/>
          <p14:tracePt t="12744" x="4265613" y="3990975"/>
          <p14:tracePt t="12756" x="4265613" y="4000500"/>
          <p14:tracePt t="12777" x="4273550" y="4000500"/>
          <p14:tracePt t="12806" x="4273550" y="4008438"/>
          <p14:tracePt t="13304" x="4256088" y="4008438"/>
          <p14:tracePt t="13309" x="4237038" y="4008438"/>
          <p14:tracePt t="13317" x="4210050" y="4037013"/>
          <p14:tracePt t="13323" x="4192588" y="4037013"/>
          <p14:tracePt t="13330" x="4164013" y="4037013"/>
          <p14:tracePt t="13337" x="4156075" y="4037013"/>
          <p14:tracePt t="13343" x="4127500" y="4044950"/>
          <p14:tracePt t="13351" x="4119563" y="4044950"/>
          <p14:tracePt t="13360" x="4090988" y="4044950"/>
          <p14:tracePt t="13365" x="4073525" y="4054475"/>
          <p14:tracePt t="13372" x="4044950" y="4064000"/>
          <p14:tracePt t="13378" x="4027488" y="4064000"/>
          <p14:tracePt t="13386" x="4008438" y="4064000"/>
          <p14:tracePt t="13393" x="3981450" y="4064000"/>
          <p14:tracePt t="13399" x="3954463" y="4064000"/>
          <p14:tracePt t="13408" x="3944938" y="4064000"/>
          <p14:tracePt t="13413" x="3927475" y="4064000"/>
          <p14:tracePt t="13421" x="3908425" y="4064000"/>
          <p14:tracePt t="13428" x="3881438" y="4064000"/>
          <p14:tracePt t="13434" x="3854450" y="4064000"/>
          <p14:tracePt t="13442" x="3835400" y="4064000"/>
          <p14:tracePt t="13449" x="3825875" y="4064000"/>
          <p14:tracePt t="13456" x="3798888" y="4064000"/>
          <p14:tracePt t="13462" x="3771900" y="4064000"/>
          <p14:tracePt t="13469" x="3752850" y="4064000"/>
          <p14:tracePt t="13476" x="3735388" y="4064000"/>
          <p14:tracePt t="13484" x="3716338" y="4064000"/>
          <p14:tracePt t="13490" x="3698875" y="4064000"/>
          <p14:tracePt t="13497" x="3662363" y="4064000"/>
          <p14:tracePt t="13504" x="3643313" y="4064000"/>
          <p14:tracePt t="13510" x="3635375" y="4064000"/>
          <p14:tracePt t="13518" x="3606800" y="4064000"/>
          <p14:tracePt t="13526" x="3589338" y="4064000"/>
          <p14:tracePt t="13531" x="3579813" y="4064000"/>
          <p14:tracePt t="13539" x="3562350" y="4064000"/>
          <p14:tracePt t="13552" x="3543300" y="4064000"/>
          <p14:tracePt t="13560" x="3525838" y="4064000"/>
          <p14:tracePt t="13574" x="3516313" y="4064000"/>
          <p14:tracePt t="13588" x="3506788" y="4054475"/>
          <p14:tracePt t="13595" x="3489325" y="4044950"/>
          <p14:tracePt t="13616" x="3479800" y="4044950"/>
          <p14:tracePt t="13622" x="3470275" y="4044950"/>
          <p14:tracePt t="13629" x="3460750" y="4044950"/>
          <p14:tracePt t="13657" x="3452813" y="4044950"/>
          <p14:tracePt t="13678" x="3443288" y="4044950"/>
          <p14:tracePt t="14017" x="3479800" y="4044950"/>
          <p14:tracePt t="14022" x="3562350" y="4037013"/>
          <p14:tracePt t="14029" x="3616325" y="4037013"/>
          <p14:tracePt t="14037" x="3679825" y="4037013"/>
          <p14:tracePt t="14044" x="3752850" y="4037013"/>
          <p14:tracePt t="14050" x="3808413" y="4037013"/>
          <p14:tracePt t="14059" x="3862388" y="4037013"/>
          <p14:tracePt t="14066" x="3890963" y="4037013"/>
          <p14:tracePt t="14071" x="3917950" y="4037013"/>
          <p14:tracePt t="14078" x="3963988" y="4037013"/>
          <p14:tracePt t="14086" x="3981450" y="4037013"/>
          <p14:tracePt t="14092" x="4008438" y="4037013"/>
          <p14:tracePt t="14099" x="4027488" y="4037013"/>
          <p14:tracePt t="14106" x="4054475" y="4037013"/>
          <p14:tracePt t="14112" x="4073525" y="4037013"/>
          <p14:tracePt t="14121" x="4083050" y="4037013"/>
          <p14:tracePt t="14127" x="4110038" y="4044950"/>
          <p14:tracePt t="14134" x="4127500" y="4044950"/>
          <p14:tracePt t="14141" x="4137025" y="4044950"/>
          <p14:tracePt t="14147" x="4156075" y="4044950"/>
          <p14:tracePt t="14156" x="4173538" y="4044950"/>
          <p14:tracePt t="14176" x="4200525" y="4044950"/>
          <p14:tracePt t="14190" x="4210050" y="4044950"/>
          <p14:tracePt t="14197" x="4219575" y="4044950"/>
          <p14:tracePt t="14204" x="4229100" y="4044950"/>
          <p14:tracePt t="14210" x="4229100" y="4054475"/>
          <p14:tracePt t="14218" x="4237038" y="4054475"/>
          <p14:tracePt t="14226" x="4246563" y="4054475"/>
          <p14:tracePt t="14231" x="4256088" y="4054475"/>
          <p14:tracePt t="14238" x="4265613" y="4054475"/>
          <p14:tracePt t="14245" x="4273550" y="4054475"/>
          <p14:tracePt t="14260" x="4283075" y="4054475"/>
          <p14:tracePt t="14281" x="4292600" y="4054475"/>
          <p14:tracePt t="14295" x="4302125" y="4054475"/>
          <p14:tracePt t="14315" x="4310063" y="4054475"/>
          <p14:tracePt t="14336" x="4319588" y="4054475"/>
          <p14:tracePt t="14343" x="4329113" y="4054475"/>
          <p14:tracePt t="14808" x="4346575" y="4037013"/>
          <p14:tracePt t="14814" x="4375150" y="4000500"/>
          <p14:tracePt t="14821" x="4411663" y="3971925"/>
          <p14:tracePt t="14828" x="4438650" y="3917950"/>
          <p14:tracePt t="14837" x="4492625" y="3871913"/>
          <p14:tracePt t="14842" x="4521200" y="3844925"/>
          <p14:tracePt t="14849" x="4557713" y="3789363"/>
          <p14:tracePt t="14858" x="4594225" y="3771900"/>
          <p14:tracePt t="14864" x="4638675" y="3725863"/>
          <p14:tracePt t="14871" x="4684713" y="3689350"/>
          <p14:tracePt t="14877" x="4711700" y="3670300"/>
          <p14:tracePt t="14884" x="4748213" y="3633788"/>
          <p14:tracePt t="14892" x="4794250" y="3616325"/>
          <p14:tracePt t="14898" x="4813300" y="3597275"/>
          <p14:tracePt t="14909" x="4849813" y="3589338"/>
          <p14:tracePt t="14911" x="4886325" y="3560763"/>
          <p14:tracePt t="14919" x="4940300" y="3552825"/>
          <p14:tracePt t="14927" x="4986338" y="3543300"/>
          <p14:tracePt t="14933" x="5005388" y="3533775"/>
          <p14:tracePt t="14942" x="5032375" y="3533775"/>
          <p14:tracePt t="14947" x="5059363" y="3524250"/>
          <p14:tracePt t="14954" x="5086350" y="3524250"/>
          <p14:tracePt t="14961" x="5105400" y="3524250"/>
          <p14:tracePt t="14968" x="5114925" y="3524250"/>
          <p14:tracePt t="14975" x="5141913" y="3524250"/>
          <p14:tracePt t="14981" x="5159375" y="3524250"/>
          <p14:tracePt t="14989" x="5187950" y="3543300"/>
          <p14:tracePt t="14997" x="5195888" y="3543300"/>
          <p14:tracePt t="15003" x="5214938" y="3552825"/>
          <p14:tracePt t="15009" x="5241925" y="3570288"/>
          <p14:tracePt t="15017" x="5268913" y="3606800"/>
          <p14:tracePt t="15024" x="5278438" y="3625850"/>
          <p14:tracePt t="15030" x="5287963" y="3652838"/>
          <p14:tracePt t="15037" x="5314950" y="3670300"/>
          <p14:tracePt t="15044" x="5314950" y="3689350"/>
          <p14:tracePt t="15052" x="5324475" y="3698875"/>
          <p14:tracePt t="15059" x="5334000" y="3725863"/>
          <p14:tracePt t="15065" x="5334000" y="3752850"/>
          <p14:tracePt t="15073" x="5341938" y="3771900"/>
          <p14:tracePt t="15079" x="5341938" y="3789363"/>
          <p14:tracePt t="15087" x="5341938" y="3808413"/>
          <p14:tracePt t="15094" x="5341938" y="3825875"/>
          <p14:tracePt t="15101" x="5341938" y="3852863"/>
          <p14:tracePt t="15109" x="5341938" y="3889375"/>
          <p14:tracePt t="15114" x="5334000" y="3908425"/>
          <p14:tracePt t="15121" x="5324475" y="3927475"/>
          <p14:tracePt t="15128" x="5314950" y="3944938"/>
          <p14:tracePt t="15136" x="5305425" y="3971925"/>
          <p14:tracePt t="15142" x="5287963" y="3981450"/>
          <p14:tracePt t="15149" x="5268913" y="3990975"/>
          <p14:tracePt t="15159" x="5251450" y="4008438"/>
          <p14:tracePt t="15163" x="5224463" y="4027488"/>
          <p14:tracePt t="15170" x="5195888" y="4054475"/>
          <p14:tracePt t="15177" x="5178425" y="4064000"/>
          <p14:tracePt t="15185" x="5151438" y="4073525"/>
          <p14:tracePt t="15192" x="5132388" y="4081463"/>
          <p14:tracePt t="15197" x="5068888" y="4090988"/>
          <p14:tracePt t="15204" x="5013325" y="4090988"/>
          <p14:tracePt t="15211" x="4986338" y="4090988"/>
          <p14:tracePt t="15219" x="4959350" y="4090988"/>
          <p14:tracePt t="15225" x="4886325" y="4090988"/>
          <p14:tracePt t="15232" x="4840288" y="4073525"/>
          <p14:tracePt t="15241" x="4813300" y="4073525"/>
          <p14:tracePt t="15247" x="4776788" y="4064000"/>
          <p14:tracePt t="15254" x="4711700" y="4044950"/>
          <p14:tracePt t="15261" x="4667250" y="4027488"/>
          <p14:tracePt t="15268" x="4602163" y="4008438"/>
          <p14:tracePt t="15276" x="4575175" y="4000500"/>
          <p14:tracePt t="15281" x="4548188" y="3971925"/>
          <p14:tracePt t="15288" x="4502150" y="3963988"/>
          <p14:tracePt t="15294" x="4484688" y="3954463"/>
          <p14:tracePt t="15302" x="4465638" y="3935413"/>
          <p14:tracePt t="15309" x="4448175" y="3917950"/>
          <p14:tracePt t="15316" x="4411663" y="3881438"/>
          <p14:tracePt t="15324" x="4402138" y="3852863"/>
          <p14:tracePt t="15329" x="4392613" y="3816350"/>
          <p14:tracePt t="15337" x="4375150" y="3789363"/>
          <p14:tracePt t="15344" x="4375150" y="3762375"/>
          <p14:tracePt t="15351" x="4375150" y="3725863"/>
          <p14:tracePt t="15359" x="4375150" y="3679825"/>
          <p14:tracePt t="15365" x="4375150" y="3652838"/>
          <p14:tracePt t="15375" x="4375150" y="3633788"/>
          <p14:tracePt t="15378" x="4375150" y="3616325"/>
          <p14:tracePt t="15385" x="4383088" y="3579813"/>
          <p14:tracePt t="15392" x="4383088" y="3560763"/>
          <p14:tracePt t="15400" x="4392613" y="3552825"/>
          <p14:tracePt t="15409" x="4402138" y="3533775"/>
          <p14:tracePt t="15413" x="4429125" y="3497263"/>
          <p14:tracePt t="15421" x="4448175" y="3487738"/>
          <p14:tracePt t="15429" x="4465638" y="3470275"/>
          <p14:tracePt t="15435" x="4502150" y="3460750"/>
          <p14:tracePt t="15441" x="4557713" y="3424238"/>
          <p14:tracePt t="15448" x="4657725" y="3397250"/>
          <p14:tracePt t="15456" x="4730750" y="3370263"/>
          <p14:tracePt t="15462" x="4813300" y="3341688"/>
          <p14:tracePt t="15470" x="4876800" y="3333750"/>
          <p14:tracePt t="15476" x="4932363" y="3333750"/>
          <p14:tracePt t="15483" x="5022850" y="3324225"/>
          <p14:tracePt t="15490" x="5105400" y="3324225"/>
          <p14:tracePt t="15498" x="5159375" y="3324225"/>
          <p14:tracePt t="15504" x="5224463" y="3324225"/>
          <p14:tracePt t="15511" x="5278438" y="3333750"/>
          <p14:tracePt t="15518" x="5287963" y="3351213"/>
          <p14:tracePt t="15525" x="5314950" y="3351213"/>
          <p14:tracePt t="15533" x="5334000" y="3360738"/>
          <p14:tracePt t="15539" x="5370513" y="3387725"/>
          <p14:tracePt t="15545" x="5387975" y="3397250"/>
          <p14:tracePt t="15552" x="5397500" y="3406775"/>
          <p14:tracePt t="15559" x="5407025" y="3414713"/>
          <p14:tracePt t="15570" x="5407025" y="3424238"/>
          <p14:tracePt t="15575" x="5407025" y="3433763"/>
          <p14:tracePt t="15580" x="5414963" y="3451225"/>
          <p14:tracePt t="15588" x="5414963" y="3470275"/>
          <p14:tracePt t="15594" x="5414963" y="3479800"/>
          <p14:tracePt t="15601" x="5414963" y="3506788"/>
          <p14:tracePt t="15609" x="5414963" y="3524250"/>
          <p14:tracePt t="15615" x="5414963" y="3552825"/>
          <p14:tracePt t="15623" x="5407025" y="3570288"/>
          <p14:tracePt t="15630" x="5397500" y="3589338"/>
          <p14:tracePt t="15636" x="5387975" y="3606800"/>
          <p14:tracePt t="15643" x="5370513" y="3633788"/>
          <p14:tracePt t="15650" x="5351463" y="3662363"/>
          <p14:tracePt t="15659" x="5341938" y="3662363"/>
          <p14:tracePt t="15664" x="5324475" y="3679825"/>
          <p14:tracePt t="15671" x="5305425" y="3706813"/>
          <p14:tracePt t="15679" x="5287963" y="3716338"/>
          <p14:tracePt t="15685" x="5260975" y="3735388"/>
          <p14:tracePt t="15693" x="5232400" y="3743325"/>
          <p14:tracePt t="15698" x="5214938" y="3752850"/>
          <p14:tracePt t="15706" x="5195888" y="3762375"/>
          <p14:tracePt t="15712" x="5168900" y="3771900"/>
          <p14:tracePt t="15720" x="5151438" y="3779838"/>
          <p14:tracePt t="15729" x="5132388" y="3779838"/>
          <p14:tracePt t="15733" x="5105400" y="3779838"/>
          <p14:tracePt t="15741" x="5086350" y="3798888"/>
          <p14:tracePt t="15748" x="5059363" y="3798888"/>
          <p14:tracePt t="15754" x="5041900" y="3798888"/>
          <p14:tracePt t="15761" x="5022850" y="3798888"/>
          <p14:tracePt t="15767" x="5013325" y="3798888"/>
          <p14:tracePt t="15774" x="5005388" y="3798888"/>
          <p14:tracePt t="15782" x="4986338" y="3798888"/>
          <p14:tracePt t="15791" x="4976813" y="3798888"/>
          <p14:tracePt t="15802" x="4968875" y="3798888"/>
          <p14:tracePt t="15810" x="4959350" y="3798888"/>
          <p14:tracePt t="15817" x="4949825" y="3798888"/>
          <p14:tracePt t="15824" x="4940300" y="3798888"/>
          <p14:tracePt t="15838" x="4922838" y="3798888"/>
          <p14:tracePt t="15859" x="4913313" y="3798888"/>
          <p14:tracePt t="16336" x="4932363" y="3789363"/>
          <p14:tracePt t="16341" x="4995863" y="3752850"/>
          <p14:tracePt t="16348" x="5041900" y="3716338"/>
          <p14:tracePt t="16357" x="5105400" y="3679825"/>
          <p14:tracePt t="16361" x="5205413" y="3643313"/>
          <p14:tracePt t="16369" x="5305425" y="3597275"/>
          <p14:tracePt t="16376" x="5378450" y="3560763"/>
          <p14:tracePt t="16383" x="5480050" y="3533775"/>
          <p14:tracePt t="16390" x="5561013" y="3506788"/>
          <p14:tracePt t="16397" x="5670550" y="3479800"/>
          <p14:tracePt t="16404" x="5745163" y="3460750"/>
          <p14:tracePt t="16411" x="5808663" y="3433763"/>
          <p14:tracePt t="16418" x="5872163" y="3424238"/>
          <p14:tracePt t="16425" x="5927725" y="3414713"/>
          <p14:tracePt t="16432" x="6037263" y="3414713"/>
          <p14:tracePt t="16440" x="6100763" y="3406775"/>
          <p14:tracePt t="16447" x="6173788" y="3406775"/>
          <p14:tracePt t="16453" x="6246813" y="3406775"/>
          <p14:tracePt t="16459" x="6310313" y="3406775"/>
          <p14:tracePt t="16467" x="6365875" y="3406775"/>
          <p14:tracePt t="16474" x="6419850" y="3414713"/>
          <p14:tracePt t="16481" x="6465888" y="3424238"/>
          <p14:tracePt t="16490" x="6492875" y="3451225"/>
          <p14:tracePt t="16495" x="6538913" y="3451225"/>
          <p14:tracePt t="16501" x="6557963" y="3460750"/>
          <p14:tracePt t="16509" x="6575425" y="3479800"/>
          <p14:tracePt t="16517" x="6602413" y="3487738"/>
          <p14:tracePt t="16523" x="6621463" y="3506788"/>
          <p14:tracePt t="16529" x="6630988" y="3516313"/>
          <p14:tracePt t="16537" x="6648450" y="3524250"/>
          <p14:tracePt t="16544" x="6667500" y="3552825"/>
          <p14:tracePt t="16550" x="6704013" y="3560763"/>
          <p14:tracePt t="16557" x="6704013" y="3570288"/>
          <p14:tracePt t="16564" x="6711950" y="3589338"/>
          <p14:tracePt t="16573" x="6731000" y="3597275"/>
          <p14:tracePt t="16578" x="6740525" y="3616325"/>
          <p14:tracePt t="16586" x="6748463" y="3625850"/>
          <p14:tracePt t="16592" x="6757988" y="3633788"/>
          <p14:tracePt t="16599" x="6767513" y="3652838"/>
          <p14:tracePt t="16607" x="6777038" y="3670300"/>
          <p14:tracePt t="16613" x="6784975" y="3689350"/>
          <p14:tracePt t="16620" x="6784975" y="3698875"/>
          <p14:tracePt t="16626" x="6794500" y="3706813"/>
          <p14:tracePt t="16634" x="6794500" y="3716338"/>
          <p14:tracePt t="16642" x="6794500" y="3735388"/>
          <p14:tracePt t="16648" x="6794500" y="3752850"/>
          <p14:tracePt t="16656" x="6794500" y="3762375"/>
          <p14:tracePt t="16662" x="6794500" y="3779838"/>
          <p14:tracePt t="16669" x="6794500" y="3789363"/>
          <p14:tracePt t="16676" x="6784975" y="3789363"/>
          <p14:tracePt t="16683" x="6784975" y="3816350"/>
          <p14:tracePt t="16690" x="6767513" y="3825875"/>
          <p14:tracePt t="16696" x="6748463" y="3844925"/>
          <p14:tracePt t="16704" x="6731000" y="3881438"/>
          <p14:tracePt t="16711" x="6721475" y="3898900"/>
          <p14:tracePt t="16718" x="6675438" y="3917950"/>
          <p14:tracePt t="16724" x="6648450" y="3954463"/>
          <p14:tracePt t="16732" x="6584950" y="3971925"/>
          <p14:tracePt t="16740" x="6521450" y="4017963"/>
          <p14:tracePt t="16745" x="6402388" y="4054475"/>
          <p14:tracePt t="16752" x="6337300" y="4081463"/>
          <p14:tracePt t="16759" x="6246813" y="4110038"/>
          <p14:tracePt t="16767" x="6200775" y="4117975"/>
          <p14:tracePt t="16773" x="6110288" y="4146550"/>
          <p14:tracePt t="16779" x="6045200" y="4173538"/>
          <p14:tracePt t="16790" x="6000750" y="4183063"/>
          <p14:tracePt t="16794" x="5964238" y="4191000"/>
          <p14:tracePt t="16801" x="5918200" y="4200525"/>
          <p14:tracePt t="16807" x="5826125" y="4219575"/>
          <p14:tracePt t="16815" x="5745163" y="4246563"/>
          <p14:tracePt t="16823" x="5689600" y="4246563"/>
          <p14:tracePt t="16829" x="5643563" y="4246563"/>
          <p14:tracePt t="16836" x="5616575" y="4246563"/>
          <p14:tracePt t="16842" x="5580063" y="4256088"/>
          <p14:tracePt t="16850" x="5561013" y="4256088"/>
          <p14:tracePt t="16857" x="5524500" y="4256088"/>
          <p14:tracePt t="16864" x="5516563" y="4256088"/>
          <p14:tracePt t="16870" x="5497513" y="4256088"/>
          <p14:tracePt t="16877" x="5480050" y="4256088"/>
          <p14:tracePt t="16884" x="5461000" y="4256088"/>
          <p14:tracePt t="16891" x="5451475" y="4256088"/>
          <p14:tracePt t="16899" x="5434013" y="4237038"/>
          <p14:tracePt t="16907" x="5434013" y="4227513"/>
          <p14:tracePt t="16912" x="5414963" y="4219575"/>
          <p14:tracePt t="16919" x="5397500" y="4200525"/>
          <p14:tracePt t="16926" x="5397500" y="4183063"/>
          <p14:tracePt t="16933" x="5387975" y="4164013"/>
          <p14:tracePt t="16940" x="5378450" y="4137025"/>
          <p14:tracePt t="16949" x="5378450" y="4117975"/>
          <p14:tracePt t="16953" x="5378450" y="4090988"/>
          <p14:tracePt t="16961" x="5378450" y="4054475"/>
          <p14:tracePt t="16968" x="5378450" y="4027488"/>
          <p14:tracePt t="16974" x="5387975" y="4000500"/>
          <p14:tracePt t="16981" x="5397500" y="3971925"/>
          <p14:tracePt t="16991" x="5414963" y="3935413"/>
          <p14:tracePt t="16996" x="5424488" y="3917950"/>
          <p14:tracePt t="17003" x="5461000" y="3871913"/>
          <p14:tracePt t="17009" x="5487988" y="3844925"/>
          <p14:tracePt t="17016" x="5516563" y="3825875"/>
          <p14:tracePt t="17024" x="5543550" y="3798888"/>
          <p14:tracePt t="17030" x="5589588" y="3771900"/>
          <p14:tracePt t="17040" x="5634038" y="3743325"/>
          <p14:tracePt t="17044" x="5689600" y="3735388"/>
          <p14:tracePt t="17061" x="5845175" y="3698875"/>
          <p14:tracePt t="17065" x="5891213" y="3679825"/>
          <p14:tracePt t="17073" x="5981700" y="3670300"/>
          <p14:tracePt t="17079" x="6064250" y="3670300"/>
          <p14:tracePt t="17088" x="6137275" y="3670300"/>
          <p14:tracePt t="17093" x="6210300" y="3670300"/>
          <p14:tracePt t="17101" x="6264275" y="3670300"/>
          <p14:tracePt t="17107" x="6310313" y="3679825"/>
          <p14:tracePt t="17114" x="6329363" y="3698875"/>
          <p14:tracePt t="17123" x="6356350" y="3706813"/>
          <p14:tracePt t="17128" x="6392863" y="3716338"/>
          <p14:tracePt t="17135" x="6419850" y="3725863"/>
          <p14:tracePt t="17141" x="6438900" y="3743325"/>
          <p14:tracePt t="17149" x="6456363" y="3752850"/>
          <p14:tracePt t="17157" x="6465888" y="3771900"/>
          <p14:tracePt t="17162" x="6475413" y="3771900"/>
          <p14:tracePt t="17170" x="6483350" y="3789363"/>
          <p14:tracePt t="17176" x="6492875" y="3808413"/>
          <p14:tracePt t="17185" x="6492875" y="3816350"/>
          <p14:tracePt t="17191" x="6492875" y="3825875"/>
          <p14:tracePt t="17198" x="6502400" y="3844925"/>
          <p14:tracePt t="17211" x="6502400" y="3862388"/>
          <p14:tracePt t="17218" x="6502400" y="3881438"/>
          <p14:tracePt t="17226" x="6502400" y="3889375"/>
          <p14:tracePt t="17232" x="6502400" y="3908425"/>
          <p14:tracePt t="17239" x="6492875" y="3917950"/>
          <p14:tracePt t="17249" x="6492875" y="3935413"/>
          <p14:tracePt t="17253" x="6475413" y="3954463"/>
          <p14:tracePt t="17260" x="6465888" y="3971925"/>
          <p14:tracePt t="17269" x="6456363" y="3990975"/>
          <p14:tracePt t="17275" x="6446838" y="4008438"/>
          <p14:tracePt t="17281" x="6410325" y="4037013"/>
          <p14:tracePt t="17290" x="6410325" y="4044950"/>
          <p14:tracePt t="17294" x="6392863" y="4054475"/>
          <p14:tracePt t="17302" x="6373813" y="4073525"/>
          <p14:tracePt t="17309" x="6365875" y="4081463"/>
          <p14:tracePt t="17315" x="6346825" y="4090988"/>
          <p14:tracePt t="17324" x="6329363" y="4100513"/>
          <p14:tracePt t="17330" x="6319838" y="4110038"/>
          <p14:tracePt t="17338" x="6300788" y="4110038"/>
          <p14:tracePt t="17344" x="6292850" y="4117975"/>
          <p14:tracePt t="17350" x="6264275" y="4117975"/>
          <p14:tracePt t="17359" x="6256338" y="4117975"/>
          <p14:tracePt t="17373" x="6237288" y="4117975"/>
          <p14:tracePt t="17378" x="6227763" y="4117975"/>
          <p14:tracePt t="17385" x="6200775" y="4117975"/>
          <p14:tracePt t="17392" x="6191250" y="4117975"/>
          <p14:tracePt t="17400" x="6183313" y="4110038"/>
          <p14:tracePt t="17406" x="6164263" y="4090988"/>
          <p14:tracePt t="17413" x="6164263" y="4081463"/>
          <p14:tracePt t="17422" x="6146800" y="4073525"/>
          <p14:tracePt t="17426" x="6137275" y="4073525"/>
          <p14:tracePt t="17434" x="6127750" y="4054475"/>
          <p14:tracePt t="17448" x="6118225" y="4037013"/>
          <p14:tracePt t="17457" x="6118225" y="4027488"/>
          <p14:tracePt t="17461" x="6110288" y="4027488"/>
          <p14:tracePt t="17469" x="6110288" y="4017963"/>
          <p14:tracePt t="17476" x="6110288" y="4008438"/>
          <p14:tracePt t="17482" x="6110288" y="4000500"/>
          <p14:tracePt t="17490" x="6110288" y="3981450"/>
          <p14:tracePt t="17510" x="6110288" y="3963988"/>
          <p14:tracePt t="17525" x="6110288" y="3954463"/>
          <p14:tracePt t="17532" x="6110288" y="3944938"/>
          <p14:tracePt t="17546" x="6110288" y="3935413"/>
          <p14:tracePt t="17552" x="6118225" y="3927475"/>
          <p14:tracePt t="17560" x="6127750" y="3917950"/>
          <p14:tracePt t="17573" x="6137275" y="3917950"/>
          <p14:tracePt t="17580" x="6146800" y="3898900"/>
          <p14:tracePt t="17590" x="6146800" y="3889375"/>
          <p14:tracePt t="17594" x="6164263" y="3881438"/>
          <p14:tracePt t="17601" x="6183313" y="3871913"/>
          <p14:tracePt t="17608" x="6210300" y="3844925"/>
          <p14:tracePt t="17616" x="6246813" y="3825875"/>
          <p14:tracePt t="17623" x="6283325" y="3808413"/>
          <p14:tracePt t="17628" x="6310313" y="3798888"/>
          <p14:tracePt t="17636" x="6365875" y="3779838"/>
          <p14:tracePt t="17643" x="6429375" y="3752850"/>
          <p14:tracePt t="17649" x="6475413" y="3743325"/>
          <p14:tracePt t="17657" x="6529388" y="3725863"/>
          <p14:tracePt t="17664" x="6557963" y="3716338"/>
          <p14:tracePt t="17671" x="6621463" y="3706813"/>
          <p14:tracePt t="17677" x="6694488" y="3698875"/>
          <p14:tracePt t="17684" x="6740525" y="3679825"/>
          <p14:tracePt t="17692" x="6777038" y="3670300"/>
          <p14:tracePt t="17699" x="6858000" y="3662363"/>
          <p14:tracePt t="17706" x="6967538" y="3662363"/>
          <p14:tracePt t="17712" x="7023100" y="3652838"/>
          <p14:tracePt t="17719" x="7077075" y="3652838"/>
          <p14:tracePt t="17726" x="7178675" y="3652838"/>
          <p14:tracePt t="17733" x="7251700" y="3652838"/>
          <p14:tracePt t="17740" x="7324725" y="3652838"/>
          <p14:tracePt t="17748" x="7370763" y="3662363"/>
          <p14:tracePt t="17756" x="7397750" y="3662363"/>
          <p14:tracePt t="17761" x="7415213" y="3662363"/>
          <p14:tracePt t="17769" x="7443788" y="3662363"/>
          <p14:tracePt t="17775" x="7461250" y="3670300"/>
          <p14:tracePt t="17781" x="7470775" y="3670300"/>
          <p14:tracePt t="17790" x="7480300" y="3679825"/>
          <p14:tracePt t="17796" x="7488238" y="3679825"/>
          <p14:tracePt t="17809" x="7507288" y="3689350"/>
          <p14:tracePt t="17824" x="7516813" y="3689350"/>
          <p14:tracePt t="17830" x="7516813" y="3698875"/>
          <p14:tracePt t="18102" x="7507288" y="3735388"/>
          <p14:tracePt t="18108" x="7470775" y="3779838"/>
          <p14:tracePt t="18115" x="7443788" y="3825875"/>
          <p14:tracePt t="18121" x="7407275" y="3881438"/>
          <p14:tracePt t="18129" x="7351713" y="3944938"/>
          <p14:tracePt t="18139" x="7296150" y="4008438"/>
          <p14:tracePt t="18143" x="7232650" y="4044950"/>
          <p14:tracePt t="18150" x="7178675" y="4110038"/>
          <p14:tracePt t="18158" x="7096125" y="4164013"/>
          <p14:tracePt t="18165" x="7013575" y="4219575"/>
          <p14:tracePt t="18172" x="6931025" y="4264025"/>
          <p14:tracePt t="18177" x="6840538" y="4310063"/>
          <p14:tracePt t="18185" x="6777038" y="4319588"/>
          <p14:tracePt t="18192" x="6731000" y="4337050"/>
          <p14:tracePt t="18199" x="6694488" y="4337050"/>
          <p14:tracePt t="18207" x="6638925" y="4337050"/>
          <p14:tracePt t="18212" x="6594475" y="4337050"/>
          <p14:tracePt t="18222" x="6538913" y="4337050"/>
          <p14:tracePt t="18228" x="6511925" y="4329113"/>
          <p14:tracePt t="18233" x="6446838" y="4300538"/>
          <p14:tracePt t="18241" x="6410325" y="4283075"/>
          <p14:tracePt t="18248" x="6373813" y="4264025"/>
          <p14:tracePt t="18256" x="6356350" y="4256088"/>
          <p14:tracePt t="18261" x="6346825" y="4237038"/>
          <p14:tracePt t="18268" x="6319838" y="4210050"/>
          <p14:tracePt t="18275" x="6292850" y="4183063"/>
          <p14:tracePt t="18284" x="6292850" y="4173538"/>
          <p14:tracePt t="18290" x="6283325" y="4154488"/>
          <p14:tracePt t="18296" x="6273800" y="4137025"/>
          <p14:tracePt t="18306" x="6264275" y="4127500"/>
          <p14:tracePt t="18310" x="6264275" y="4117975"/>
          <p14:tracePt t="18318" x="6264275" y="4110038"/>
          <p14:tracePt t="18324" x="6264275" y="4090988"/>
          <p14:tracePt t="18331" x="6264275" y="4073525"/>
          <p14:tracePt t="18339" x="6264275" y="4044950"/>
          <p14:tracePt t="18348" x="6273800" y="4037013"/>
          <p14:tracePt t="18352" x="6283325" y="4017963"/>
          <p14:tracePt t="18359" x="6283325" y="4000500"/>
          <p14:tracePt t="18365" x="6300788" y="3990975"/>
          <p14:tracePt t="18373" x="6319838" y="3963988"/>
          <p14:tracePt t="18380" x="6337300" y="3935413"/>
          <p14:tracePt t="18389" x="6356350" y="3908425"/>
          <p14:tracePt t="18394" x="6392863" y="3889375"/>
          <p14:tracePt t="18400" x="6446838" y="3852863"/>
          <p14:tracePt t="18409" x="6492875" y="3844925"/>
          <p14:tracePt t="18416" x="6538913" y="3816350"/>
          <p14:tracePt t="18422" x="6667500" y="3779838"/>
          <p14:tracePt t="18428" x="6813550" y="3743325"/>
          <p14:tracePt t="18435" x="6950075" y="3716338"/>
          <p14:tracePt t="18443" x="7077075" y="3716338"/>
          <p14:tracePt t="18449" x="7223125" y="3698875"/>
          <p14:tracePt t="18456" x="7388225" y="3698875"/>
          <p14:tracePt t="18464" x="7553325" y="3706813"/>
          <p14:tracePt t="18473" x="7607300" y="3706813"/>
          <p14:tracePt t="18477" x="7680325" y="3725863"/>
          <p14:tracePt t="18484" x="7726363" y="3735388"/>
          <p14:tracePt t="18491" x="7789863" y="3752850"/>
          <p14:tracePt t="18498" x="7826375" y="3771900"/>
          <p14:tracePt t="18506" x="7853363" y="3779838"/>
          <p14:tracePt t="18519" x="7862888" y="3789363"/>
          <p14:tracePt t="18526" x="7872413" y="3789363"/>
          <p14:tracePt t="18534" x="7881938" y="3798888"/>
          <p14:tracePt t="18540" x="7889875" y="3808413"/>
          <p14:tracePt t="18549" x="7899400" y="3808413"/>
          <p14:tracePt t="18555" x="7899400" y="3816350"/>
          <p14:tracePt t="18560" x="7908925" y="3825875"/>
          <p14:tracePt t="18568" x="7908925" y="3835400"/>
          <p14:tracePt t="18574" x="7908925" y="3852863"/>
          <p14:tracePt t="18582" x="7918450" y="3871913"/>
          <p14:tracePt t="18589" x="7918450" y="3881438"/>
          <p14:tracePt t="18595" x="7918450" y="3889375"/>
          <p14:tracePt t="18604" x="7918450" y="3908425"/>
          <p14:tracePt t="18609" x="7918450" y="3927475"/>
          <p14:tracePt t="18617" x="7918450" y="3944938"/>
          <p14:tracePt t="18624" x="7918450" y="3971925"/>
          <p14:tracePt t="18630" x="7908925" y="3981450"/>
          <p14:tracePt t="18639" x="7899400" y="4000500"/>
          <p14:tracePt t="18644" x="7881938" y="4017963"/>
          <p14:tracePt t="18652" x="7853363" y="4054475"/>
          <p14:tracePt t="18658" x="7845425" y="4054475"/>
          <p14:tracePt t="18665" x="7835900" y="4073525"/>
          <p14:tracePt t="18672" x="7799388" y="4081463"/>
          <p14:tracePt t="18679" x="7780338" y="4110038"/>
          <p14:tracePt t="18687" x="7743825" y="4117975"/>
          <p14:tracePt t="18693" x="7726363" y="4127500"/>
          <p14:tracePt t="18701" x="7699375" y="4146550"/>
          <p14:tracePt t="18707" x="7670800" y="4154488"/>
          <p14:tracePt t="18713" x="7616825" y="4154488"/>
          <p14:tracePt t="18722" x="7561263" y="4164013"/>
          <p14:tracePt t="18728" x="7497763" y="4164013"/>
          <p14:tracePt t="18736" x="7424738" y="4183063"/>
          <p14:tracePt t="18741" x="7361238" y="4173538"/>
          <p14:tracePt t="18748" x="7288213" y="4173538"/>
          <p14:tracePt t="18756" x="7232650" y="4164013"/>
          <p14:tracePt t="18764" x="7169150" y="4154488"/>
          <p14:tracePt t="18770" x="7132638" y="4146550"/>
          <p14:tracePt t="18776" x="7113588" y="4137025"/>
          <p14:tracePt t="18783" x="7077075" y="4137025"/>
          <p14:tracePt t="18792" x="7050088" y="4110038"/>
          <p14:tracePt t="18798" x="7004050" y="4100513"/>
          <p14:tracePt t="18805" x="6967538" y="4090988"/>
          <p14:tracePt t="18811" x="6950075" y="4081463"/>
          <p14:tracePt t="18818" x="6931025" y="4073525"/>
          <p14:tracePt t="18825" x="6913563" y="4054475"/>
          <p14:tracePt t="18832" x="6877050" y="4044950"/>
          <p14:tracePt t="18839" x="6858000" y="4027488"/>
          <p14:tracePt t="18846" x="6850063" y="4017963"/>
          <p14:tracePt t="18855" x="6831013" y="4008438"/>
          <p14:tracePt t="18859" x="6813550" y="3971925"/>
          <p14:tracePt t="18869" x="6804025" y="3944938"/>
          <p14:tracePt t="18874" x="6794500" y="3927475"/>
          <p14:tracePt t="18881" x="6784975" y="3908425"/>
          <p14:tracePt t="18889" x="6777038" y="3889375"/>
          <p14:tracePt t="18895" x="6767513" y="3871913"/>
          <p14:tracePt t="18901" x="6767513" y="3852863"/>
          <p14:tracePt t="18908" x="6767513" y="3844925"/>
          <p14:tracePt t="18916" x="6767513" y="3825875"/>
          <p14:tracePt t="18922" x="6767513" y="3808413"/>
          <p14:tracePt t="18939" x="6777038" y="3798888"/>
          <p14:tracePt t="18944" x="6784975" y="3789363"/>
          <p14:tracePt t="18950" x="6794500" y="3771900"/>
          <p14:tracePt t="18957" x="6813550" y="3762375"/>
          <p14:tracePt t="18965" x="6821488" y="3743325"/>
          <p14:tracePt t="18972" x="6840538" y="3743325"/>
          <p14:tracePt t="18978" x="6858000" y="3735388"/>
          <p14:tracePt t="18985" x="6877050" y="3725863"/>
          <p14:tracePt t="18991" x="6904038" y="3716338"/>
          <p14:tracePt t="19000" x="6931025" y="3706813"/>
          <p14:tracePt t="19007" x="6977063" y="3689350"/>
          <p14:tracePt t="19013" x="7004050" y="3679825"/>
          <p14:tracePt t="19022" x="7059613" y="3670300"/>
          <p14:tracePt t="19026" x="7105650" y="3670300"/>
          <p14:tracePt t="19034" x="7142163" y="3670300"/>
          <p14:tracePt t="19041" x="7186613" y="3670300"/>
          <p14:tracePt t="19048" x="7251700" y="3670300"/>
          <p14:tracePt t="19055" x="7288213" y="3670300"/>
          <p14:tracePt t="19062" x="7315200" y="3689350"/>
          <p14:tracePt t="19068" x="7361238" y="3706813"/>
          <p14:tracePt t="19075" x="7407275" y="3725863"/>
          <p14:tracePt t="19082" x="7424738" y="3743325"/>
          <p14:tracePt t="19089" x="7443788" y="3752850"/>
          <p14:tracePt t="19097" x="7470775" y="3771900"/>
          <p14:tracePt t="19104" x="7488238" y="3808413"/>
          <p14:tracePt t="19111" x="7516813" y="3825875"/>
          <p14:tracePt t="19117" x="7524750" y="3844925"/>
          <p14:tracePt t="19124" x="7534275" y="3862388"/>
          <p14:tracePt t="19132" x="7543800" y="3881438"/>
          <p14:tracePt t="19139" x="7553325" y="3898900"/>
          <p14:tracePt t="19145" x="7561263" y="3917950"/>
          <p14:tracePt t="19152" x="7561263" y="3935413"/>
          <p14:tracePt t="19159" x="7561263" y="3954463"/>
          <p14:tracePt t="19166" x="7561263" y="3981450"/>
          <p14:tracePt t="19175" x="7561263" y="3990975"/>
          <p14:tracePt t="19180" x="7561263" y="4008438"/>
          <p14:tracePt t="19189" x="7561263" y="4017963"/>
          <p14:tracePt t="19194" x="7561263" y="4037013"/>
          <p14:tracePt t="19200" x="7553325" y="4044950"/>
          <p14:tracePt t="19208" x="7543800" y="4054475"/>
          <p14:tracePt t="19214" x="7524750" y="4081463"/>
          <p14:tracePt t="19229" x="7507288" y="4090988"/>
          <p14:tracePt t="19235" x="7480300" y="4100513"/>
          <p14:tracePt t="19241" x="7461250" y="4110038"/>
          <p14:tracePt t="19249" x="7424738" y="4127500"/>
          <p14:tracePt t="19256" x="7407275" y="4137025"/>
          <p14:tracePt t="19262" x="7378700" y="4137025"/>
          <p14:tracePt t="19270" x="7334250" y="4146550"/>
          <p14:tracePt t="19278" x="7278688" y="4137025"/>
          <p14:tracePt t="19284" x="7215188" y="4146550"/>
          <p14:tracePt t="19291" x="7186613" y="4146550"/>
          <p14:tracePt t="19297" x="7132638" y="4127500"/>
          <p14:tracePt t="19304" x="7059613" y="4127500"/>
          <p14:tracePt t="19311" x="7013575" y="4117975"/>
          <p14:tracePt t="19319" x="6986588" y="4100513"/>
          <p14:tracePt t="19325" x="6940550" y="4090988"/>
          <p14:tracePt t="19332" x="6913563" y="4081463"/>
          <p14:tracePt t="19339" x="6886575" y="4064000"/>
          <p14:tracePt t="19348" x="6858000" y="4044950"/>
          <p14:tracePt t="19355" x="6840538" y="4037013"/>
          <p14:tracePt t="19360" x="6821488" y="4027488"/>
          <p14:tracePt t="19368" x="6813550" y="4008438"/>
          <p14:tracePt t="19375" x="6804025" y="3990975"/>
          <p14:tracePt t="19382" x="6794500" y="3971925"/>
          <p14:tracePt t="19389" x="6784975" y="3944938"/>
          <p14:tracePt t="19395" x="6777038" y="3927475"/>
          <p14:tracePt t="19403" x="6767513" y="3908425"/>
          <p14:tracePt t="19409" x="6767513" y="3889375"/>
          <p14:tracePt t="19417" x="6767513" y="3862388"/>
          <p14:tracePt t="19423" x="6767513" y="3835400"/>
          <p14:tracePt t="19430" x="6767513" y="3816350"/>
          <p14:tracePt t="19438" x="6767513" y="3798888"/>
          <p14:tracePt t="19444" x="6777038" y="3779838"/>
          <p14:tracePt t="19451" x="6784975" y="3743325"/>
          <p14:tracePt t="19458" x="6821488" y="3716338"/>
          <p14:tracePt t="19465" x="6840538" y="3698875"/>
          <p14:tracePt t="19472" x="6858000" y="3689350"/>
          <p14:tracePt t="19479" x="6913563" y="3652838"/>
          <p14:tracePt t="19488" x="6977063" y="3633788"/>
          <p14:tracePt t="19492" x="7059613" y="3616325"/>
          <p14:tracePt t="19500" x="7150100" y="3597275"/>
          <p14:tracePt t="19509" x="7259638" y="3589338"/>
          <p14:tracePt t="19515" x="7370763" y="3589338"/>
          <p14:tracePt t="19521" x="7480300" y="3589338"/>
          <p14:tracePt t="19527" x="7553325" y="3589338"/>
          <p14:tracePt t="19535" x="7616825" y="3589338"/>
          <p14:tracePt t="19541" x="7643813" y="3597275"/>
          <p14:tracePt t="19548" x="7689850" y="3606800"/>
          <p14:tracePt t="19555" x="7707313" y="3625850"/>
          <p14:tracePt t="19563" x="7743825" y="3633788"/>
          <p14:tracePt t="19570" x="7772400" y="3662363"/>
          <p14:tracePt t="19576" x="7799388" y="3689350"/>
          <p14:tracePt t="19583" x="7816850" y="3706813"/>
          <p14:tracePt t="19590" x="7853363" y="3752850"/>
          <p14:tracePt t="19598" x="7872413" y="3771900"/>
          <p14:tracePt t="19605" x="7889875" y="3808413"/>
          <p14:tracePt t="19611" x="7918450" y="3835400"/>
          <p14:tracePt t="19618" x="7926388" y="3889375"/>
          <p14:tracePt t="19625" x="7945438" y="3917950"/>
          <p14:tracePt t="19632" x="7945438" y="3935413"/>
          <p14:tracePt t="19640" x="7945438" y="3971925"/>
          <p14:tracePt t="19646" x="7954963" y="4008438"/>
          <p14:tracePt t="19655" x="7954963" y="4027488"/>
          <p14:tracePt t="19660" x="7954963" y="4064000"/>
          <p14:tracePt t="19668" x="7954963" y="4090988"/>
          <p14:tracePt t="19674" x="7945438" y="4110038"/>
          <p14:tracePt t="19680" x="7935913" y="4127500"/>
          <p14:tracePt t="19687" x="7926388" y="4146550"/>
          <p14:tracePt t="19695" x="7918450" y="4154488"/>
          <p14:tracePt t="19702" x="7899400" y="4173538"/>
          <p14:tracePt t="19708" x="7872413" y="4200525"/>
          <p14:tracePt t="19715" x="7826375" y="4227513"/>
          <p14:tracePt t="19723" x="7799388" y="4237038"/>
          <p14:tracePt t="19730" x="7753350" y="4256088"/>
          <p14:tracePt t="19736" x="7670800" y="4273550"/>
          <p14:tracePt t="19743" x="7597775" y="4283075"/>
          <p14:tracePt t="19750" x="7524750" y="4283075"/>
          <p14:tracePt t="19757" x="7443788" y="4283075"/>
          <p14:tracePt t="19764" x="7315200" y="4264025"/>
          <p14:tracePt t="19771" x="7242175" y="4237038"/>
          <p14:tracePt t="19778" x="7178675" y="4210050"/>
          <p14:tracePt t="19785" x="7113588" y="4173538"/>
          <p14:tracePt t="19792" x="7050088" y="4137025"/>
          <p14:tracePt t="19798" x="7004050" y="4100513"/>
          <p14:tracePt t="19806" x="6950075" y="4064000"/>
          <p14:tracePt t="19812" x="6923088" y="4044950"/>
          <p14:tracePt t="19820" x="6904038" y="4017963"/>
          <p14:tracePt t="19826" x="6867525" y="3981450"/>
          <p14:tracePt t="19833" x="6858000" y="3954463"/>
          <p14:tracePt t="19841" x="6850063" y="3927475"/>
          <p14:tracePt t="19847" x="6840538" y="3889375"/>
          <p14:tracePt t="19855" x="6831013" y="3871913"/>
          <p14:tracePt t="19861" x="6821488" y="3844925"/>
          <p14:tracePt t="19868" x="6821488" y="3825875"/>
          <p14:tracePt t="19875" x="6821488" y="3808413"/>
          <p14:tracePt t="19882" x="6821488" y="3798888"/>
          <p14:tracePt t="19889" x="6821488" y="3771900"/>
          <p14:tracePt t="19896" x="6821488" y="3752850"/>
          <p14:tracePt t="19904" x="6840538" y="3735388"/>
          <p14:tracePt t="19911" x="6840538" y="3725863"/>
          <p14:tracePt t="19918" x="6850063" y="3716338"/>
          <p14:tracePt t="19924" x="6858000" y="3689350"/>
          <p14:tracePt t="19931" x="6877050" y="3679825"/>
          <p14:tracePt t="19939" x="6894513" y="3662363"/>
          <p14:tracePt t="19945" x="6913563" y="3652838"/>
          <p14:tracePt t="19954" x="6931025" y="3643313"/>
          <p14:tracePt t="19959" x="6959600" y="3633788"/>
          <p14:tracePt t="19966" x="6996113" y="3625850"/>
          <p14:tracePt t="19975" x="7023100" y="3625850"/>
          <p14:tracePt t="19979" x="7077075" y="3625850"/>
          <p14:tracePt t="19987" x="7150100" y="3625850"/>
          <p14:tracePt t="19994" x="7196138" y="3643313"/>
          <p14:tracePt t="20001" x="7232650" y="3643313"/>
          <p14:tracePt t="20008" x="7278688" y="3662363"/>
          <p14:tracePt t="20015" x="7324725" y="3662363"/>
          <p14:tracePt t="20023" x="7351713" y="3670300"/>
          <p14:tracePt t="20028" x="7378700" y="3679825"/>
          <p14:tracePt t="20038" x="7397750" y="3689350"/>
          <p14:tracePt t="20042" x="7434263" y="3698875"/>
          <p14:tracePt t="20049" x="7443788" y="3706813"/>
          <p14:tracePt t="20058" x="7451725" y="3706813"/>
          <p14:tracePt t="20072" x="7470775" y="3725863"/>
          <p14:tracePt t="20077" x="7480300" y="3735388"/>
          <p14:tracePt t="20084" x="7497763" y="3735388"/>
          <p14:tracePt t="20098" x="7507288" y="3735388"/>
          <p14:tracePt t="20111" x="7507288" y="3743325"/>
          <p14:tracePt t="20132" x="7516813" y="3743325"/>
          <p14:tracePt t="20487" x="7670800" y="3743325"/>
          <p14:tracePt t="20493" x="7835900" y="3735388"/>
          <p14:tracePt t="20500" x="7962900" y="3716338"/>
          <p14:tracePt t="20507" x="8091488" y="3716338"/>
          <p14:tracePt t="20515" x="8201025" y="3725863"/>
          <p14:tracePt t="20520" x="8329613" y="3725863"/>
          <p14:tracePt t="20528" x="8429625" y="3735388"/>
          <p14:tracePt t="20536" x="8502650" y="3743325"/>
          <p14:tracePt t="20542" x="8575675" y="3743325"/>
          <p14:tracePt t="20549" x="8648700" y="3762375"/>
          <p14:tracePt t="20556" x="8731250" y="3789363"/>
          <p14:tracePt t="20563" x="8758238" y="3789363"/>
          <p14:tracePt t="20571" x="8821738" y="3798888"/>
          <p14:tracePt t="20577" x="8840788" y="3816350"/>
          <p14:tracePt t="20584" x="8877300" y="3825875"/>
          <p14:tracePt t="20591" x="8894763" y="3835400"/>
          <p14:tracePt t="20598" x="8913813" y="3844925"/>
          <p14:tracePt t="20604" x="8931275" y="3852863"/>
          <p14:tracePt t="20611" x="8950325" y="3862388"/>
          <p14:tracePt t="20619" x="8959850" y="3871913"/>
          <p14:tracePt t="20627" x="8967788" y="3881438"/>
          <p14:tracePt t="20633" x="8986838" y="3889375"/>
          <p14:tracePt t="20639" x="8986838" y="3898900"/>
          <p14:tracePt t="20646" x="8996363" y="3908425"/>
          <p14:tracePt t="20654" x="9004300" y="3908425"/>
          <p14:tracePt t="20661" x="9013825" y="3917950"/>
          <p14:tracePt t="20668" x="9013825" y="3927475"/>
          <p14:tracePt t="20674" x="9013825" y="3944938"/>
          <p14:tracePt t="20682" x="9032875" y="3954463"/>
          <p14:tracePt t="20689" x="9032875" y="3971925"/>
          <p14:tracePt t="20696" x="9032875" y="3981450"/>
          <p14:tracePt t="20703" x="9032875" y="4000500"/>
          <p14:tracePt t="20720" x="9032875" y="4017963"/>
          <p14:tracePt t="20724" x="9032875" y="4027488"/>
          <p14:tracePt t="20731" x="9032875" y="4037013"/>
          <p14:tracePt t="20743" x="9013825" y="4054475"/>
          <p14:tracePt t="20752" x="9013825" y="4073525"/>
          <p14:tracePt t="20766" x="9004300" y="4081463"/>
          <p14:tracePt t="20772" x="8996363" y="4100513"/>
          <p14:tracePt t="20779" x="8986838" y="4117975"/>
          <p14:tracePt t="20787" x="8967788" y="4127500"/>
          <p14:tracePt t="20793" x="8959850" y="4137025"/>
          <p14:tracePt t="20800" x="8931275" y="4154488"/>
          <p14:tracePt t="20806" x="8913813" y="4164013"/>
          <p14:tracePt t="20815" x="8894763" y="4173538"/>
          <p14:tracePt t="20821" x="8877300" y="4191000"/>
          <p14:tracePt t="20828" x="8840788" y="4200525"/>
          <p14:tracePt t="20835" x="8804275" y="4210050"/>
          <p14:tracePt t="20842" x="8775700" y="4227513"/>
          <p14:tracePt t="20849" x="8758238" y="4227513"/>
          <p14:tracePt t="20855" x="8712200" y="4237038"/>
          <p14:tracePt t="20863" x="8658225" y="4237038"/>
          <p14:tracePt t="20870" x="8612188" y="4246563"/>
          <p14:tracePt t="20876" x="8556625" y="4246563"/>
          <p14:tracePt t="20886" x="8512175" y="4246563"/>
          <p14:tracePt t="20890" x="8439150" y="4246563"/>
          <p14:tracePt t="20907" x="8337550" y="4219575"/>
          <p14:tracePt t="20911" x="8274050" y="4200525"/>
          <p14:tracePt t="20920" x="8237538" y="4183063"/>
          <p14:tracePt t="20925" x="8201025" y="4173538"/>
          <p14:tracePt t="20932" x="8164513" y="4154488"/>
          <p14:tracePt t="20939" x="8128000" y="4146550"/>
          <p14:tracePt t="20946" x="8101013" y="4137025"/>
          <p14:tracePt t="20953" x="8081963" y="4117975"/>
          <p14:tracePt t="20960" x="8054975" y="4090988"/>
          <p14:tracePt t="20970" x="8018463" y="4081463"/>
          <p14:tracePt t="20974" x="8008938" y="4064000"/>
          <p14:tracePt t="20981" x="7991475" y="4044950"/>
          <p14:tracePt t="20987" x="7972425" y="4017963"/>
          <p14:tracePt t="20994" x="7962900" y="4000500"/>
          <p14:tracePt t="21003" x="7954963" y="3963988"/>
          <p14:tracePt t="21009" x="7945438" y="3935413"/>
          <p14:tracePt t="21016" x="7926388" y="3889375"/>
          <p14:tracePt t="21025" x="7926388" y="3852863"/>
          <p14:tracePt t="21029" x="7918450" y="3808413"/>
          <p14:tracePt t="21037" x="7918450" y="3789363"/>
          <p14:tracePt t="21043" x="7918450" y="3771900"/>
          <p14:tracePt t="21050" x="7918450" y="3743325"/>
          <p14:tracePt t="21059" x="7926388" y="3716338"/>
          <p14:tracePt t="21064" x="7926388" y="3706813"/>
          <p14:tracePt t="21072" x="7935913" y="3689350"/>
          <p14:tracePt t="21078" x="7945438" y="3670300"/>
          <p14:tracePt t="21086" x="7972425" y="3643313"/>
          <p14:tracePt t="21091" x="7972425" y="3633788"/>
          <p14:tracePt t="21099" x="7991475" y="3616325"/>
          <p14:tracePt t="21107" x="8018463" y="3597275"/>
          <p14:tracePt t="21112" x="8035925" y="3579813"/>
          <p14:tracePt t="21120" x="8072438" y="3552825"/>
          <p14:tracePt t="21127" x="8154988" y="3524250"/>
          <p14:tracePt t="21136" x="8256588" y="3487738"/>
          <p14:tracePt t="21140" x="8420100" y="3443288"/>
          <p14:tracePt t="21148" x="8548688" y="3414713"/>
          <p14:tracePt t="21154" x="8685213" y="3378200"/>
          <p14:tracePt t="21162" x="8794750" y="3378200"/>
          <p14:tracePt t="21170" x="8885238" y="3370263"/>
          <p14:tracePt t="21175" x="8977313" y="3370263"/>
          <p14:tracePt t="21183" x="9023350" y="3378200"/>
          <p14:tracePt t="21190" x="9050338" y="3378200"/>
          <p14:tracePt t="21199" x="9086850" y="3397250"/>
          <p14:tracePt t="21205" x="9113838" y="3406775"/>
          <p14:tracePt t="21210" x="9132888" y="3414713"/>
          <p14:tracePt t="21220" x="9150350" y="3424238"/>
          <p14:tracePt t="21224" x="9159875" y="3433763"/>
          <p14:tracePt t="21232" x="9186863" y="3443288"/>
          <p14:tracePt t="21238" x="9215438" y="3479800"/>
          <p14:tracePt t="21245" x="9251950" y="3524250"/>
          <p14:tracePt t="21252" x="9269413" y="3543300"/>
          <p14:tracePt t="21259" x="9296400" y="3560763"/>
          <p14:tracePt t="21267" x="9305925" y="3606800"/>
          <p14:tracePt t="21273" x="9324975" y="3633788"/>
          <p14:tracePt t="21280" x="9332913" y="3652838"/>
          <p14:tracePt t="21288" x="9342438" y="3689350"/>
          <p14:tracePt t="21294" x="9351963" y="3716338"/>
          <p14:tracePt t="21301" x="9351963" y="3743325"/>
          <p14:tracePt t="21307" x="9361488" y="3779838"/>
          <p14:tracePt t="21314" x="9361488" y="3789363"/>
          <p14:tracePt t="21321" x="9361488" y="3808413"/>
          <p14:tracePt t="21329" x="9361488" y="3844925"/>
          <p14:tracePt t="21342" x="9361488" y="3862388"/>
          <p14:tracePt t="21349" x="9351963" y="3881438"/>
          <p14:tracePt t="21356" x="9351963" y="3917950"/>
          <p14:tracePt t="21363" x="9342438" y="3917950"/>
          <p14:tracePt t="21371" x="9332913" y="3935413"/>
          <p14:tracePt t="21378" x="9324975" y="3954463"/>
          <p14:tracePt t="21383" x="9305925" y="3971925"/>
          <p14:tracePt t="21391" x="9296400" y="3981450"/>
          <p14:tracePt t="21398" x="9278938" y="4000500"/>
          <p14:tracePt t="21405" x="9259888" y="4017963"/>
          <p14:tracePt t="21411" x="9232900" y="4044950"/>
          <p14:tracePt t="21419" x="9205913" y="4064000"/>
          <p14:tracePt t="21426" x="9169400" y="4073525"/>
          <p14:tracePt t="21432" x="9142413" y="4081463"/>
          <p14:tracePt t="21440" x="9113838" y="4081463"/>
          <p14:tracePt t="21446" x="9059863" y="4090988"/>
          <p14:tracePt t="21455" x="9023350" y="4100513"/>
          <p14:tracePt t="21460" x="8967788" y="4100513"/>
          <p14:tracePt t="21469" x="8931275" y="4117975"/>
          <p14:tracePt t="21474" x="8867775" y="4117975"/>
          <p14:tracePt t="21481" x="8840788" y="4117975"/>
          <p14:tracePt t="21489" x="8804275" y="4110038"/>
          <p14:tracePt t="21495" x="8758238" y="4110038"/>
          <p14:tracePt t="21502" x="8721725" y="4100513"/>
          <p14:tracePt t="21509" x="8702675" y="4100513"/>
          <p14:tracePt t="21516" x="8685213" y="4090988"/>
          <p14:tracePt t="21523" x="8648700" y="4090988"/>
          <p14:tracePt t="21529" x="8629650" y="4081463"/>
          <p14:tracePt t="21538" x="8612188" y="4073525"/>
          <p14:tracePt t="21544" x="8602663" y="4064000"/>
          <p14:tracePt t="21551" x="8602663" y="4054475"/>
          <p14:tracePt t="21558" x="8585200" y="4054475"/>
          <p14:tracePt t="21564" x="8585200" y="4044950"/>
          <p14:tracePt t="21572" x="8575675" y="4037013"/>
          <p14:tracePt t="21579" x="8566150" y="4027488"/>
          <p14:tracePt t="21586" x="8556625" y="4017963"/>
          <p14:tracePt t="21592" x="8556625" y="4008438"/>
          <p14:tracePt t="21599" x="8548688" y="4000500"/>
          <p14:tracePt t="21607" x="8539163" y="4000500"/>
          <p14:tracePt t="21614" x="8539163" y="3990975"/>
          <p14:tracePt t="21628" x="8539163" y="3981450"/>
          <p14:tracePt t="21636" x="8539163" y="3971925"/>
          <p14:tracePt t="21662" x="8539163" y="3963988"/>
          <p14:tracePt t="22013" x="8621713" y="3908425"/>
          <p14:tracePt t="22019" x="8758238" y="3862388"/>
          <p14:tracePt t="22027" x="8877300" y="3808413"/>
          <p14:tracePt t="22033" x="9086850" y="3743325"/>
          <p14:tracePt t="22040" x="9305925" y="3689350"/>
          <p14:tracePt t="22046" x="9471025" y="3670300"/>
          <p14:tracePt t="22055" x="9598025" y="3670300"/>
          <p14:tracePt t="22061" x="9661525" y="3689350"/>
          <p14:tracePt t="22069" x="9753600" y="3689350"/>
          <p14:tracePt t="22074" x="9799638" y="3698875"/>
          <p14:tracePt t="22081" x="9853613" y="3716338"/>
          <p14:tracePt t="22089" x="9872663" y="3716338"/>
          <p14:tracePt t="22097" x="9899650" y="3725863"/>
          <p14:tracePt t="22102" x="9936163" y="3743325"/>
          <p14:tracePt t="22109" x="9955213" y="3743325"/>
          <p14:tracePt t="22118" x="9972675" y="3752850"/>
          <p14:tracePt t="22124" x="9982200" y="3752850"/>
          <p14:tracePt t="22130" x="9982200" y="3762375"/>
          <p14:tracePt t="22137" x="9991725" y="3771900"/>
          <p14:tracePt t="22145" x="9999663" y="3771900"/>
          <p14:tracePt t="22151" x="10009188" y="3779838"/>
          <p14:tracePt t="22158" x="10018713" y="3789363"/>
          <p14:tracePt t="22166" x="10036175" y="3798888"/>
          <p14:tracePt t="22187" x="10055225" y="3835400"/>
          <p14:tracePt t="22193" x="10055225" y="3844925"/>
          <p14:tracePt t="22201" x="10055225" y="3852863"/>
          <p14:tracePt t="22207" x="10055225" y="3862388"/>
          <p14:tracePt t="22221" x="10055225" y="3871913"/>
          <p14:tracePt t="22228" x="10055225" y="3889375"/>
          <p14:tracePt t="22234" x="10045700" y="3889375"/>
          <p14:tracePt t="22242" x="10045700" y="3898900"/>
          <p14:tracePt t="22249" x="10036175" y="3908425"/>
          <p14:tracePt t="22256" x="10018713" y="3908425"/>
          <p14:tracePt t="22263" x="10018713" y="3917950"/>
          <p14:tracePt t="22270" x="10009188" y="3917950"/>
          <p14:tracePt t="22277" x="9991725" y="3917950"/>
          <p14:tracePt t="22285" x="9972675" y="3917950"/>
          <p14:tracePt t="22290" x="9936163" y="3917950"/>
          <p14:tracePt t="22298" x="9909175" y="3898900"/>
          <p14:tracePt t="22305" x="9872663" y="3898900"/>
          <p14:tracePt t="22311" x="9853613" y="3881438"/>
          <p14:tracePt t="22318" x="9809163" y="3862388"/>
          <p14:tracePt t="22325" x="9772650" y="3844925"/>
          <p14:tracePt t="22333" x="9753600" y="3835400"/>
          <p14:tracePt t="22340" x="9726613" y="3808413"/>
          <p14:tracePt t="22347" x="9707563" y="3779838"/>
          <p14:tracePt t="22353" x="9690100" y="3752850"/>
          <p14:tracePt t="22360" x="9661525" y="3735388"/>
          <p14:tracePt t="22368" x="9653588" y="3716338"/>
          <p14:tracePt t="22374" x="9653588" y="3698875"/>
          <p14:tracePt t="22382" x="9653588" y="3689350"/>
          <p14:tracePt t="22387" x="9653588" y="3670300"/>
          <p14:tracePt t="22396" x="9653588" y="3662363"/>
          <p14:tracePt t="22402" x="9653588" y="3652838"/>
          <p14:tracePt t="22409" x="9653588" y="3643313"/>
          <p14:tracePt t="22422" x="9653588" y="3633788"/>
          <p14:tracePt t="22430" x="9661525" y="3625850"/>
          <p14:tracePt t="22437" x="9671050" y="3616325"/>
          <p14:tracePt t="22444" x="9680575" y="3616325"/>
          <p14:tracePt t="22452" x="9690100" y="3616325"/>
          <p14:tracePt t="22458" x="9707563" y="3606800"/>
          <p14:tracePt t="22465" x="9726613" y="3606800"/>
          <p14:tracePt t="22472" x="9734550" y="3606800"/>
          <p14:tracePt t="22478" x="9772650" y="3616325"/>
          <p14:tracePt t="22485" x="9790113" y="3625850"/>
          <p14:tracePt t="22494" x="9809163" y="3643313"/>
          <p14:tracePt t="22502" x="9836150" y="3670300"/>
          <p14:tracePt t="22506" x="9872663" y="3689350"/>
          <p14:tracePt t="22513" x="9882188" y="3698875"/>
          <p14:tracePt t="22522" x="9890125" y="3725863"/>
          <p14:tracePt t="22528" x="9909175" y="3743325"/>
          <p14:tracePt t="22535" x="9918700" y="3771900"/>
          <p14:tracePt t="22541" x="9926638" y="3789363"/>
          <p14:tracePt t="22548" x="9936163" y="3816350"/>
          <p14:tracePt t="22555" x="9936163" y="3835400"/>
          <p14:tracePt t="22562" x="9936163" y="3852863"/>
          <p14:tracePt t="22569" x="9936163" y="3871913"/>
          <p14:tracePt t="22576" x="9936163" y="3898900"/>
          <p14:tracePt t="22585" x="9926638" y="3944938"/>
          <p14:tracePt t="22591" x="9926638" y="3954463"/>
          <p14:tracePt t="22597" x="9909175" y="3981450"/>
          <p14:tracePt t="22604" x="9872663" y="4008438"/>
          <p14:tracePt t="22610" x="9853613" y="4027488"/>
          <p14:tracePt t="22619" x="9836150" y="4054475"/>
          <p14:tracePt t="22625" x="9809163" y="4073525"/>
          <p14:tracePt t="22632" x="9772650" y="4090988"/>
          <p14:tracePt t="22638" x="9744075" y="4110038"/>
          <p14:tracePt t="22646" x="9717088" y="4110038"/>
          <p14:tracePt t="22653" x="9671050" y="4137025"/>
          <p14:tracePt t="22660" x="9653588" y="4137025"/>
          <p14:tracePt t="22669" x="9607550" y="4146550"/>
          <p14:tracePt t="22676" x="9588500" y="4146550"/>
          <p14:tracePt t="22682" x="9551988" y="4146550"/>
          <p14:tracePt t="22687" x="9507538" y="4146550"/>
          <p14:tracePt t="22694" x="9488488" y="4137025"/>
          <p14:tracePt t="22701" x="9461500" y="4127500"/>
          <p14:tracePt t="22708" x="9442450" y="4117975"/>
          <p14:tracePt t="22718" x="9424988" y="4090988"/>
          <p14:tracePt t="22722" x="9388475" y="4073525"/>
          <p14:tracePt t="22730" x="9369425" y="4064000"/>
          <p14:tracePt t="22737" x="9351963" y="4044950"/>
          <p14:tracePt t="22744" x="9351963" y="4037013"/>
          <p14:tracePt t="22751" x="9342438" y="4017963"/>
          <p14:tracePt t="22757" x="9324975" y="4008438"/>
          <p14:tracePt t="22763" x="9324975" y="3990975"/>
          <p14:tracePt t="22771" x="9324975" y="3971925"/>
          <p14:tracePt t="22778" x="9315450" y="3954463"/>
          <p14:tracePt t="22786" x="9315450" y="3927475"/>
          <p14:tracePt t="22791" x="9315450" y="3917950"/>
          <p14:tracePt t="22799" x="9315450" y="3898900"/>
          <p14:tracePt t="22806" x="9315450" y="3881438"/>
          <p14:tracePt t="22812" x="9324975" y="3881438"/>
          <p14:tracePt t="22820" x="9342438" y="3862388"/>
          <p14:tracePt t="22826" x="9342438" y="3844925"/>
          <p14:tracePt t="22834" x="9361488" y="3835400"/>
          <p14:tracePt t="22841" x="9378950" y="3816350"/>
          <p14:tracePt t="22847" x="9398000" y="3808413"/>
          <p14:tracePt t="22855" x="9442450" y="3779838"/>
          <p14:tracePt t="22861" x="9471025" y="3762375"/>
          <p14:tracePt t="22868" x="9507538" y="3752850"/>
          <p14:tracePt t="22876" x="9561513" y="3743325"/>
          <p14:tracePt t="22883" x="9634538" y="3725863"/>
          <p14:tracePt t="22889" x="9671050" y="3716338"/>
          <p14:tracePt t="22896" x="9707563" y="3716338"/>
          <p14:tracePt t="22905" x="9734550" y="3716338"/>
          <p14:tracePt t="22910" x="9780588" y="3716338"/>
          <p14:tracePt t="22917" x="9809163" y="3716338"/>
          <p14:tracePt t="22924" x="9836150" y="3725863"/>
          <p14:tracePt t="22931" x="9845675" y="3725863"/>
          <p14:tracePt t="22938" x="9882188" y="3735388"/>
          <p14:tracePt t="22945" x="9890125" y="3743325"/>
          <p14:tracePt t="22953" x="9899650" y="3743325"/>
          <p14:tracePt t="22959" x="9918700" y="3762375"/>
          <p14:tracePt t="22968" x="9926638" y="3762375"/>
          <p14:tracePt t="22973" x="9936163" y="3779838"/>
          <p14:tracePt t="22980" x="9945688" y="3789363"/>
          <p14:tracePt t="22988" x="9945688" y="3798888"/>
          <p14:tracePt t="22994" x="9945688" y="3808413"/>
          <p14:tracePt t="23003" x="9955213" y="3816350"/>
          <p14:tracePt t="23008" x="9955213" y="3835400"/>
          <p14:tracePt t="23014" x="9955213" y="3844925"/>
          <p14:tracePt t="23022" x="9955213" y="3852863"/>
          <p14:tracePt t="23029" x="9955213" y="3862388"/>
          <p14:tracePt t="23036" x="9955213" y="3889375"/>
          <p14:tracePt t="23042" x="9955213" y="3908425"/>
          <p14:tracePt t="23051" x="9945688" y="3917950"/>
          <p14:tracePt t="23058" x="9945688" y="3927475"/>
          <p14:tracePt t="23063" x="9926638" y="3954463"/>
          <p14:tracePt t="23071" x="9909175" y="3981450"/>
          <p14:tracePt t="23077" x="9899650" y="3990975"/>
          <p14:tracePt t="23086" x="9890125" y="4000500"/>
          <p14:tracePt t="23092" x="9872663" y="4017963"/>
          <p14:tracePt t="23098" x="9845675" y="4037013"/>
          <p14:tracePt t="23105" x="9826625" y="4044950"/>
          <p14:tracePt t="23112" x="9799638" y="4064000"/>
          <p14:tracePt t="23120" x="9763125" y="4064000"/>
          <p14:tracePt t="23126" x="9734550" y="4073525"/>
          <p14:tracePt t="23133" x="9698038" y="4081463"/>
          <p14:tracePt t="23140" x="9680575" y="4081463"/>
          <p14:tracePt t="23147" x="9644063" y="4090988"/>
          <p14:tracePt t="23155" x="9625013" y="4090988"/>
          <p14:tracePt t="23161" x="9588500" y="4090988"/>
          <p14:tracePt t="23170" x="9561513" y="4081463"/>
          <p14:tracePt t="23175" x="9525000" y="4073525"/>
          <p14:tracePt t="23182" x="9498013" y="4054475"/>
          <p14:tracePt t="23189" x="9461500" y="4027488"/>
          <p14:tracePt t="23195" x="9442450" y="3990975"/>
          <p14:tracePt t="23205" x="9424988" y="3971925"/>
          <p14:tracePt t="23210" x="9415463" y="3944938"/>
          <p14:tracePt t="23217" x="9405938" y="3908425"/>
          <p14:tracePt t="23225" x="9405938" y="3881438"/>
          <p14:tracePt t="23230" x="9398000" y="3844925"/>
          <p14:tracePt t="23237" x="9398000" y="3835400"/>
          <p14:tracePt t="23244" x="9398000" y="3816350"/>
          <p14:tracePt t="23253" x="9398000" y="3789363"/>
          <p14:tracePt t="23258" x="9405938" y="3779838"/>
          <p14:tracePt t="23265" x="9405938" y="3762375"/>
          <p14:tracePt t="23272" x="9405938" y="3743325"/>
          <p14:tracePt t="23280" x="9415463" y="3743325"/>
          <p14:tracePt t="23286" x="9424988" y="3725863"/>
          <p14:tracePt t="23293" x="9434513" y="3716338"/>
          <p14:tracePt t="23300" x="9442450" y="3706813"/>
          <p14:tracePt t="23308" x="9451975" y="3706813"/>
          <p14:tracePt t="23314" x="9471025" y="3698875"/>
          <p14:tracePt t="23328" x="9488488" y="3698875"/>
          <p14:tracePt t="23343" x="9498013" y="3698875"/>
          <p14:tracePt t="23350" x="9507538" y="3689350"/>
          <p14:tracePt t="23356" x="9515475" y="3679825"/>
          <p14:tracePt t="23363" x="9525000" y="3679825"/>
          <p14:tracePt t="23370" x="9534525" y="3679825"/>
          <p14:tracePt t="23384" x="9544050" y="3679825"/>
          <p14:tracePt t="23390" x="9551988" y="3679825"/>
          <p14:tracePt t="23398" x="9561513" y="3679825"/>
          <p14:tracePt t="23411" x="9571038" y="3679825"/>
          <p14:tracePt t="23426" x="9580563" y="3679825"/>
          <p14:tracePt t="23453" x="9580563" y="3689350"/>
          <p14:tracePt t="23842" x="9588500" y="3689350"/>
          <p14:tracePt t="23849" x="9598025" y="3679825"/>
          <p14:tracePt t="23855" x="9625013" y="3643313"/>
          <p14:tracePt t="23862" x="9653588" y="3625850"/>
          <p14:tracePt t="23869" x="9698038" y="3606800"/>
          <p14:tracePt t="23876" x="9726613" y="3589338"/>
          <p14:tracePt t="23883" x="9772650" y="3552825"/>
          <p14:tracePt t="23889" x="9817100" y="3524250"/>
          <p14:tracePt t="23897" x="9863138" y="3516313"/>
          <p14:tracePt t="23904" x="9882188" y="3497263"/>
          <p14:tracePt t="23911" x="9909175" y="3497263"/>
          <p14:tracePt t="23918" x="9945688" y="3470275"/>
          <p14:tracePt t="23924" x="9999663" y="3451225"/>
          <p14:tracePt t="23933" x="10045700" y="3443288"/>
          <p14:tracePt t="23939" x="10064750" y="3433763"/>
          <p14:tracePt t="23946" x="10118725" y="3414713"/>
          <p14:tracePt t="23952" x="10145713" y="3414713"/>
          <p14:tracePt t="23959" x="10191750" y="3397250"/>
          <p14:tracePt t="23966" x="10237788" y="3378200"/>
          <p14:tracePt t="23973" x="10274300" y="3378200"/>
          <p14:tracePt t="23981" x="10310813" y="3370263"/>
          <p14:tracePt t="23987" x="10374313" y="3370263"/>
          <p14:tracePt t="23994" x="10437813" y="3360738"/>
          <p14:tracePt t="24001" x="10466388" y="3360738"/>
          <p14:tracePt t="24008" x="10502900" y="3360738"/>
          <p14:tracePt t="24016" x="10539413" y="3360738"/>
          <p14:tracePt t="24022" x="10566400" y="3360738"/>
          <p14:tracePt t="24029" x="10585450" y="3360738"/>
          <p14:tracePt t="24037" x="10593388" y="3360738"/>
          <p14:tracePt t="24044" x="10612438" y="3360738"/>
          <p14:tracePt t="24050" x="10621963" y="3360738"/>
          <p14:tracePt t="24057" x="10629900" y="3360738"/>
          <p14:tracePt t="24067" x="10648950" y="3360738"/>
          <p14:tracePt t="24071" x="10658475" y="3360738"/>
          <p14:tracePt t="24078" x="10675938" y="3360738"/>
          <p14:tracePt t="24093" x="10694988" y="3360738"/>
          <p14:tracePt t="24106" x="10712450" y="3360738"/>
          <p14:tracePt t="24114" x="10721975" y="3360738"/>
          <p14:tracePt t="24120" x="10739438" y="3360738"/>
          <p14:tracePt t="24129" x="10748963" y="3360738"/>
          <p14:tracePt t="24136" x="10758488" y="3360738"/>
          <p14:tracePt t="24150" x="10775950" y="3360738"/>
          <p14:tracePt t="24154" x="10785475" y="3360738"/>
          <p14:tracePt t="24162" x="10795000" y="3360738"/>
          <p14:tracePt t="24169" x="10804525" y="3370263"/>
          <p14:tracePt t="24188" x="10821988" y="3378200"/>
          <p14:tracePt t="24197" x="10831513" y="3378200"/>
          <p14:tracePt t="24203" x="10841038" y="3378200"/>
          <p14:tracePt t="24210" x="10848975" y="3387725"/>
          <p14:tracePt t="24217" x="10858500" y="3387725"/>
          <p14:tracePt t="24225" x="10868025" y="3387725"/>
          <p14:tracePt t="24233" x="10877550" y="3397250"/>
          <p14:tracePt t="24238" x="10877550" y="3406775"/>
          <p14:tracePt t="24245" x="10877550" y="3414713"/>
          <p14:tracePt t="24252" x="10885488" y="3414713"/>
          <p14:tracePt t="24260" x="10895013" y="3414713"/>
          <p14:tracePt t="24275" x="10904538" y="3414713"/>
          <p14:tracePt t="24280" x="10914063" y="3414713"/>
          <p14:tracePt t="24294" x="10914063" y="3424238"/>
          <p14:tracePt t="24301" x="10922000" y="3424238"/>
          <p14:tracePt t="24308" x="10931525" y="3433763"/>
          <p14:tracePt t="24336" x="10931525" y="3443288"/>
          <p14:tracePt t="25068" x="10931525" y="3460750"/>
          <p14:tracePt t="25075" x="10931525" y="3479800"/>
          <p14:tracePt t="25082" x="10931525" y="3487738"/>
          <p14:tracePt t="25097" x="10931525" y="3506788"/>
          <p14:tracePt t="25103" x="10931525" y="3524250"/>
          <p14:tracePt t="25109" x="10931525" y="3543300"/>
          <p14:tracePt t="25117" x="10931525" y="3552825"/>
          <p14:tracePt t="25125" x="10931525" y="3560763"/>
          <p14:tracePt t="25132" x="10931525" y="3579813"/>
          <p14:tracePt t="25138" x="10922000" y="3597275"/>
          <p14:tracePt t="25145" x="10922000" y="3606800"/>
          <p14:tracePt t="25152" x="10914063" y="3616325"/>
          <p14:tracePt t="25159" x="10914063" y="3633788"/>
          <p14:tracePt t="25165" x="10904538" y="3652838"/>
          <p14:tracePt t="25172" x="10904538" y="3662363"/>
          <p14:tracePt t="25182" x="10885488" y="3679825"/>
          <p14:tracePt t="25187" x="10885488" y="3698875"/>
          <p14:tracePt t="25193" x="10877550" y="3716338"/>
          <p14:tracePt t="25200" x="10848975" y="3752850"/>
          <p14:tracePt t="25207" x="10821988" y="3779838"/>
          <p14:tracePt t="25215" x="10812463" y="3798888"/>
          <p14:tracePt t="25221" x="10795000" y="3808413"/>
          <p14:tracePt t="25228" x="10758488" y="3844925"/>
          <p14:tracePt t="25234" x="10731500" y="3862388"/>
          <p14:tracePt t="25242" x="10702925" y="3881438"/>
          <p14:tracePt t="25249" x="10666413" y="3889375"/>
          <p14:tracePt t="25257" x="10629900" y="3908425"/>
          <p14:tracePt t="25266" x="10474325" y="3927475"/>
          <p14:tracePt t="25270" x="10347325" y="3927475"/>
          <p14:tracePt t="25278" x="10274300" y="3927475"/>
          <p14:tracePt t="25284" x="10145713" y="3927475"/>
          <p14:tracePt t="25292" x="9982200" y="3881438"/>
          <p14:tracePt t="25299" x="9763125" y="3808413"/>
          <p14:tracePt t="25305" x="9598025" y="3762375"/>
          <p14:tracePt t="25312" x="9488488" y="3735388"/>
          <p14:tracePt t="25319" x="9405938" y="3706813"/>
          <p14:tracePt t="25328" x="9305925" y="3679825"/>
          <p14:tracePt t="25333" x="9232900" y="3652838"/>
          <p14:tracePt t="25341" x="9186863" y="3643313"/>
          <p14:tracePt t="25349" x="9159875" y="3633788"/>
          <p14:tracePt t="25354" x="9142413" y="3633788"/>
          <p14:tracePt t="25361" x="9123363" y="3625850"/>
          <p14:tracePt t="25368" x="9113838" y="3625850"/>
          <p14:tracePt t="25376" x="9105900" y="3625850"/>
          <p14:tracePt t="25383" x="9096375" y="3625850"/>
          <p14:tracePt t="25782" x="8950325" y="3579813"/>
          <p14:tracePt t="25788" x="8685213" y="3479800"/>
          <p14:tracePt t="25797" x="8483600" y="3397250"/>
          <p14:tracePt t="25804" x="8329613" y="3324225"/>
          <p14:tracePt t="25809" x="8137525" y="3241675"/>
          <p14:tracePt t="25816" x="7962900" y="3159125"/>
          <p14:tracePt t="25824" x="7743825" y="3078163"/>
          <p14:tracePt t="25831" x="7470775" y="2959100"/>
          <p14:tracePt t="25838" x="7278688" y="2894013"/>
          <p14:tracePt t="25844" x="6923088" y="2740025"/>
          <p14:tracePt t="25851" x="6630988" y="2667000"/>
          <p14:tracePt t="25858" x="6319838" y="2557463"/>
          <p14:tracePt t="25865" x="6173788" y="2528888"/>
          <p14:tracePt t="25873" x="6008688" y="2484438"/>
          <p14:tracePt t="25881" x="5872163" y="2438400"/>
          <p14:tracePt t="25888" x="5799138" y="2428875"/>
          <p14:tracePt t="25893" x="5708650" y="2419350"/>
          <p14:tracePt t="25900" x="5643563" y="2392363"/>
          <p14:tracePt t="25907" x="5580063" y="2382838"/>
          <p14:tracePt t="25915" x="5543550" y="2382838"/>
          <p14:tracePt t="25921" x="5524500" y="2365375"/>
          <p14:tracePt t="25929" x="5487988" y="2365375"/>
          <p14:tracePt t="25942" x="5470525" y="2365375"/>
          <p14:tracePt t="25948" x="5451475" y="2355850"/>
          <p14:tracePt t="25956" x="5443538" y="2355850"/>
          <p14:tracePt t="25964" x="5434013" y="2355850"/>
          <p14:tracePt t="25970" x="5424488" y="2355850"/>
          <p14:tracePt t="25976" x="5414963" y="2355850"/>
          <p14:tracePt t="25991" x="5407025" y="2355850"/>
          <p14:tracePt t="26433" x="5287963" y="2355850"/>
          <p14:tracePt t="26439" x="5041900" y="2374900"/>
          <p14:tracePt t="26448" x="4776788" y="2374900"/>
          <p14:tracePt t="26454" x="4465638" y="2392363"/>
          <p14:tracePt t="26461" x="4283075" y="2392363"/>
          <p14:tracePt t="26467" x="4027488" y="2382838"/>
          <p14:tracePt t="26474" x="3862388" y="2374900"/>
          <p14:tracePt t="26481" x="3698875" y="2374900"/>
          <p14:tracePt t="26489" x="3552825" y="2355850"/>
          <p14:tracePt t="26498" x="3387725" y="2346325"/>
          <p14:tracePt t="26503" x="3241675" y="2346325"/>
          <p14:tracePt t="26509" x="3151188" y="2346325"/>
          <p14:tracePt t="26516" x="3114675" y="2346325"/>
          <p14:tracePt t="26523" x="3059113" y="2346325"/>
          <p14:tracePt t="26530" x="3013075" y="2346325"/>
          <p14:tracePt t="26537" x="2976563" y="2346325"/>
          <p14:tracePt t="26543" x="2940050" y="2355850"/>
          <p14:tracePt t="26558" x="2913063" y="2355850"/>
          <p14:tracePt t="26565" x="2903538" y="2365375"/>
          <p14:tracePt t="26572" x="2886075" y="2374900"/>
          <p14:tracePt t="26581" x="2876550" y="2382838"/>
          <p14:tracePt t="26588" x="2867025" y="2382838"/>
          <p14:tracePt t="26594" x="2859088" y="2392363"/>
          <p14:tracePt t="26600" x="2840038" y="2401888"/>
          <p14:tracePt t="26607" x="2840038" y="2411413"/>
          <p14:tracePt t="26615" x="2822575" y="2419350"/>
          <p14:tracePt t="26628" x="2803525" y="2438400"/>
          <p14:tracePt t="26634" x="2776538" y="2455863"/>
          <p14:tracePt t="26642" x="2767013" y="2474913"/>
          <p14:tracePt t="26650" x="2767013" y="2484438"/>
          <p14:tracePt t="26656" x="2757488" y="2501900"/>
          <p14:tracePt t="26664" x="2740025" y="2511425"/>
          <p14:tracePt t="26670" x="2740025" y="2528888"/>
          <p14:tracePt t="26677" x="2740025" y="2538413"/>
          <p14:tracePt t="26685" x="2730500" y="2557463"/>
          <p14:tracePt t="26690" x="2720975" y="2584450"/>
          <p14:tracePt t="26698" x="2693988" y="2601913"/>
          <p14:tracePt t="26705" x="2684463" y="2620963"/>
          <p14:tracePt t="26713" x="2684463" y="2638425"/>
          <p14:tracePt t="26718" x="2684463" y="2647950"/>
          <p14:tracePt t="26725" x="2676525" y="2674938"/>
          <p14:tracePt t="26733" x="2667000" y="2684463"/>
          <p14:tracePt t="26739" x="2667000" y="2693988"/>
          <p14:tracePt t="26747" x="2657475" y="2703513"/>
          <p14:tracePt t="26753" x="2657475" y="2711450"/>
          <p14:tracePt t="26760" x="2657475" y="2730500"/>
          <p14:tracePt t="26768" x="2657475" y="2747963"/>
          <p14:tracePt t="26774" x="2657475" y="2757488"/>
          <p14:tracePt t="26782" x="2657475" y="2776538"/>
          <p14:tracePt t="26788" x="2657475" y="2794000"/>
          <p14:tracePt t="26795" x="2657475" y="2813050"/>
          <p14:tracePt t="26801" x="2657475" y="2820988"/>
          <p14:tracePt t="26809" x="2657475" y="2840038"/>
          <p14:tracePt t="26816" x="2657475" y="2857500"/>
          <p14:tracePt t="26822" x="2667000" y="2876550"/>
          <p14:tracePt t="26830" x="2667000" y="2894013"/>
          <p14:tracePt t="26837" x="2676525" y="2913063"/>
          <p14:tracePt t="26844" x="2684463" y="2930525"/>
          <p14:tracePt t="26851" x="2693988" y="2959100"/>
          <p14:tracePt t="26857" x="2703513" y="2976563"/>
          <p14:tracePt t="26865" x="2720975" y="2986088"/>
          <p14:tracePt t="26872" x="2720975" y="3005138"/>
          <p14:tracePt t="26881" x="2740025" y="3032125"/>
          <p14:tracePt t="26885" x="2757488" y="3049588"/>
          <p14:tracePt t="26892" x="2776538" y="3068638"/>
          <p14:tracePt t="26900" x="2803525" y="3078163"/>
          <p14:tracePt t="26908" x="2803525" y="3086100"/>
          <p14:tracePt t="26914" x="2813050" y="3105150"/>
          <p14:tracePt t="26920" x="2840038" y="3122613"/>
          <p14:tracePt t="26928" x="2859088" y="3141663"/>
          <p14:tracePt t="26934" x="2876550" y="3159125"/>
          <p14:tracePt t="26941" x="2886075" y="3159125"/>
          <p14:tracePt t="26950" x="2895600" y="3187700"/>
          <p14:tracePt t="26955" x="2913063" y="3195638"/>
          <p14:tracePt t="26962" x="2932113" y="3214688"/>
          <p14:tracePt t="26969" x="2940050" y="3224213"/>
          <p14:tracePt t="26977" x="2949575" y="3232150"/>
          <p14:tracePt t="26983" x="2949575" y="3241675"/>
          <p14:tracePt t="26990" x="2959100" y="3251200"/>
          <p14:tracePt t="26997" x="2968625" y="3251200"/>
          <p14:tracePt t="27004" x="2976563" y="3260725"/>
          <p14:tracePt t="27010" x="2986088" y="3268663"/>
          <p14:tracePt t="27018" x="2995613" y="3268663"/>
          <p14:tracePt t="27024" x="3022600" y="3268663"/>
          <p14:tracePt t="27039" x="3041650" y="3278188"/>
          <p14:tracePt t="27047" x="3078163" y="3278188"/>
          <p14:tracePt t="27052" x="3105150" y="3287713"/>
          <p14:tracePt t="27059" x="3132138" y="3287713"/>
          <p14:tracePt t="27067" x="3178175" y="3287713"/>
          <p14:tracePt t="27074" x="3224213" y="3287713"/>
          <p14:tracePt t="27081" x="3287713" y="3287713"/>
          <p14:tracePt t="27088" x="3360738" y="3278188"/>
          <p14:tracePt t="27094" x="3460750" y="3260725"/>
          <p14:tracePt t="27102" x="3570288" y="3232150"/>
          <p14:tracePt t="27108" x="3679825" y="3224213"/>
          <p14:tracePt t="27117" x="3781425" y="3178175"/>
          <p14:tracePt t="27122" x="3844925" y="3168650"/>
          <p14:tracePt t="27129" x="3898900" y="3151188"/>
          <p14:tracePt t="27138" x="3981450" y="3132138"/>
          <p14:tracePt t="27143" x="4054475" y="3105150"/>
          <p14:tracePt t="27150" x="4119563" y="3078163"/>
          <p14:tracePt t="27157" x="4183063" y="3049588"/>
          <p14:tracePt t="27164" x="4229100" y="3032125"/>
          <p14:tracePt t="27171" x="4256088" y="3022600"/>
          <p14:tracePt t="27183" x="4273550" y="3022600"/>
          <p14:tracePt t="27185" x="4292600" y="3005138"/>
          <p14:tracePt t="27192" x="4329113" y="2986088"/>
          <p14:tracePt t="27200" x="4338638" y="2968625"/>
          <p14:tracePt t="27207" x="4356100" y="2949575"/>
          <p14:tracePt t="27214" x="4365625" y="2949575"/>
          <p14:tracePt t="27220" x="4375150" y="2930525"/>
          <p14:tracePt t="27234" x="4383088" y="2913063"/>
          <p14:tracePt t="27241" x="4402138" y="2903538"/>
          <p14:tracePt t="27247" x="4402138" y="2894013"/>
          <p14:tracePt t="27254" x="4419600" y="2886075"/>
          <p14:tracePt t="27261" x="4429125" y="2867025"/>
          <p14:tracePt t="27269" x="4448175" y="2857500"/>
          <p14:tracePt t="27276" x="4456113" y="2840038"/>
          <p14:tracePt t="27282" x="4465638" y="2830513"/>
          <p14:tracePt t="27290" x="4475163" y="2820988"/>
          <p14:tracePt t="27297" x="4492625" y="2813050"/>
          <p14:tracePt t="27304" x="4502150" y="2803525"/>
          <p14:tracePt t="27311" x="4511675" y="2784475"/>
          <p14:tracePt t="27318" x="4521200" y="2784475"/>
          <p14:tracePt t="27325" x="4529138" y="2767013"/>
          <p14:tracePt t="27333" x="4529138" y="2757488"/>
          <p14:tracePt t="27340" x="4538663" y="2747963"/>
          <p14:tracePt t="27347" x="4538663" y="2740025"/>
          <p14:tracePt t="27352" x="4548188" y="2720975"/>
          <p14:tracePt t="27359" x="4557713" y="2711450"/>
          <p14:tracePt t="27366" x="4557713" y="2703513"/>
          <p14:tracePt t="27374" x="4565650" y="2674938"/>
          <p14:tracePt t="27380" x="4575175" y="2674938"/>
          <p14:tracePt t="27388" x="4584700" y="2674938"/>
          <p14:tracePt t="27394" x="4584700" y="2657475"/>
          <p14:tracePt t="27401" x="4584700" y="2647950"/>
          <p14:tracePt t="27408" x="4584700" y="2638425"/>
          <p14:tracePt t="27416" x="4594225" y="2630488"/>
          <p14:tracePt t="27423" x="4594225" y="2611438"/>
          <p14:tracePt t="27436" x="4594225" y="2593975"/>
          <p14:tracePt t="27443" x="4594225" y="2574925"/>
          <p14:tracePt t="27450" x="4594225" y="2565400"/>
          <p14:tracePt t="27458" x="4594225" y="2557463"/>
          <p14:tracePt t="27466" x="4575175" y="2538413"/>
          <p14:tracePt t="27471" x="4565650" y="2520950"/>
          <p14:tracePt t="27478" x="4548188" y="2511425"/>
          <p14:tracePt t="27484" x="4511675" y="2492375"/>
          <p14:tracePt t="27492" x="4492625" y="2474913"/>
          <p14:tracePt t="27499" x="4465638" y="2447925"/>
          <p14:tracePt t="27505" x="4448175" y="2447925"/>
          <p14:tracePt t="27512" x="4402138" y="2428875"/>
          <p14:tracePt t="27519" x="4375150" y="2428875"/>
          <p14:tracePt t="27527" x="4356100" y="2419350"/>
          <p14:tracePt t="27533" x="4302125" y="2401888"/>
          <p14:tracePt t="27540" x="4265613" y="2401888"/>
          <p14:tracePt t="27549" x="4229100" y="2382838"/>
          <p14:tracePt t="27554" x="4192588" y="2374900"/>
          <p14:tracePt t="27562" x="4156075" y="2365375"/>
          <p14:tracePt t="27568" x="4127500" y="2365375"/>
          <p14:tracePt t="27575" x="4073525" y="2365375"/>
          <p14:tracePt t="27583" x="4027488" y="2365375"/>
          <p14:tracePt t="27589" x="3990975" y="2365375"/>
          <p14:tracePt t="27597" x="3954463" y="2365375"/>
          <p14:tracePt t="27603" x="3908425" y="2365375"/>
          <p14:tracePt t="27609" x="3862388" y="2365375"/>
          <p14:tracePt t="27618" x="3817938" y="2365375"/>
          <p14:tracePt t="27624" x="3789363" y="2392363"/>
          <p14:tracePt t="27632" x="3752850" y="2392363"/>
          <p14:tracePt t="27638" x="3708400" y="2392363"/>
          <p14:tracePt t="27644" x="3679825" y="2411413"/>
          <p14:tracePt t="27652" x="3643313" y="2411413"/>
          <p14:tracePt t="27659" x="3616325" y="2419350"/>
          <p14:tracePt t="27666" x="3589338" y="2419350"/>
          <p14:tracePt t="27672" x="3562350" y="2438400"/>
          <p14:tracePt t="27680" x="3525838" y="2438400"/>
          <p14:tracePt t="27687" x="3497263" y="2438400"/>
          <p14:tracePt t="27693" x="3479800" y="2447925"/>
          <p14:tracePt t="27700" x="3460750" y="2455863"/>
          <p14:tracePt t="27707" x="3433763" y="2465388"/>
          <p14:tracePt t="27716" x="3416300" y="2465388"/>
          <p14:tracePt t="27721" x="3387725" y="2474913"/>
          <p14:tracePt t="27730" x="3370263" y="2474913"/>
          <p14:tracePt t="27735" x="3333750" y="2484438"/>
          <p14:tracePt t="27742" x="3314700" y="2492375"/>
          <p14:tracePt t="27750" x="3297238" y="2501900"/>
          <p14:tracePt t="27756" x="3278188" y="2501900"/>
          <p14:tracePt t="27763" x="3251200" y="2520950"/>
          <p14:tracePt t="27770" x="3232150" y="2528888"/>
          <p14:tracePt t="27778" x="3224213" y="2528888"/>
          <p14:tracePt t="27784" x="3214688" y="2528888"/>
          <p14:tracePt t="27791" x="3195638" y="2547938"/>
          <p14:tracePt t="27798" x="3178175" y="2547938"/>
          <p14:tracePt t="27805" x="3178175" y="2557463"/>
          <p14:tracePt t="27813" x="3159125" y="2565400"/>
          <p14:tracePt t="27819" x="3151188" y="2565400"/>
          <p14:tracePt t="27826" x="3141663" y="2565400"/>
          <p14:tracePt t="27833" x="3132138" y="2574925"/>
          <p14:tracePt t="27840" x="3132138" y="2584450"/>
          <p14:tracePt t="27848" x="3122613" y="2593975"/>
          <p14:tracePt t="27854" x="3105150" y="2601913"/>
          <p14:tracePt t="27860" x="3105150" y="2611438"/>
          <p14:tracePt t="27875" x="3095625" y="2620963"/>
          <p14:tracePt t="27882" x="3095625" y="2630488"/>
          <p14:tracePt t="27889" x="3086100" y="2638425"/>
          <p14:tracePt t="27898" x="3078163" y="2647950"/>
          <p14:tracePt t="27903" x="3078163" y="2657475"/>
          <p14:tracePt t="27910" x="3068638" y="2667000"/>
          <p14:tracePt t="27918" x="3059113" y="2667000"/>
          <p14:tracePt t="27923" x="3059113" y="2674938"/>
          <p14:tracePt t="27931" x="3059113" y="2684463"/>
          <p14:tracePt t="27938" x="3049588" y="2703513"/>
          <p14:tracePt t="27944" x="3049588" y="2711450"/>
          <p14:tracePt t="27951" x="3041650" y="2730500"/>
          <p14:tracePt t="27958" x="3041650" y="2740025"/>
          <p14:tracePt t="27972" x="3041650" y="2747963"/>
          <p14:tracePt t="27980" x="3041650" y="2767013"/>
          <p14:tracePt t="27986" x="3041650" y="2784475"/>
          <p14:tracePt t="27993" x="3041650" y="2794000"/>
          <p14:tracePt t="28000" x="3041650" y="2803525"/>
          <p14:tracePt t="28007" x="3041650" y="2813050"/>
          <p14:tracePt t="28021" x="3041650" y="2830513"/>
          <p14:tracePt t="28029" x="3041650" y="2840038"/>
          <p14:tracePt t="28035" x="3041650" y="2857500"/>
          <p14:tracePt t="28042" x="3049588" y="2876550"/>
          <p14:tracePt t="28049" x="3049588" y="2894013"/>
          <p14:tracePt t="28056" x="3059113" y="2903538"/>
          <p14:tracePt t="28065" x="3059113" y="2922588"/>
          <p14:tracePt t="28070" x="3068638" y="2922588"/>
          <p14:tracePt t="28080" x="3078163" y="2949575"/>
          <p14:tracePt t="28084" x="3086100" y="2968625"/>
          <p14:tracePt t="28091" x="3105150" y="2995613"/>
          <p14:tracePt t="28099" x="3132138" y="3022600"/>
          <p14:tracePt t="28104" x="3132138" y="3032125"/>
          <p14:tracePt t="28113" x="3159125" y="3059113"/>
          <p14:tracePt t="28118" x="3187700" y="3078163"/>
          <p14:tracePt t="28126" x="3195638" y="3095625"/>
          <p14:tracePt t="28133" x="3224213" y="3114675"/>
          <p14:tracePt t="28139" x="3251200" y="3151188"/>
          <p14:tracePt t="28147" x="3287713" y="3159125"/>
          <p14:tracePt t="28154" x="3314700" y="3187700"/>
          <p14:tracePt t="28163" x="3343275" y="3195638"/>
          <p14:tracePt t="28167" x="3360738" y="3205163"/>
          <p14:tracePt t="28174" x="3397250" y="3214688"/>
          <p14:tracePt t="28182" x="3416300" y="3224213"/>
          <p14:tracePt t="28188" x="3443288" y="3241675"/>
          <p14:tracePt t="28196" x="3460750" y="3241675"/>
          <p14:tracePt t="28202" x="3489325" y="3251200"/>
          <p14:tracePt t="28209" x="3525838" y="3260725"/>
          <p14:tracePt t="28216" x="3552825" y="3260725"/>
          <p14:tracePt t="28223" x="3570288" y="3260725"/>
          <p14:tracePt t="28230" x="3606800" y="3260725"/>
          <p14:tracePt t="28238" x="3635375" y="3260725"/>
          <p14:tracePt t="28244" x="3671888" y="3260725"/>
          <p14:tracePt t="28251" x="3708400" y="3260725"/>
          <p14:tracePt t="28258" x="3725863" y="3251200"/>
          <p14:tracePt t="28265" x="3762375" y="3241675"/>
          <p14:tracePt t="28272" x="3789363" y="3224213"/>
          <p14:tracePt t="28279" x="3808413" y="3224213"/>
          <p14:tracePt t="28285" x="3835400" y="3205163"/>
          <p14:tracePt t="28293" x="3862388" y="3205163"/>
          <p14:tracePt t="28300" x="3881438" y="3187700"/>
          <p14:tracePt t="28306" x="3927475" y="3178175"/>
          <p14:tracePt t="28315" x="3935413" y="3159125"/>
          <p14:tracePt t="28320" x="3954463" y="3151188"/>
          <p14:tracePt t="28329" x="3971925" y="3132138"/>
          <p14:tracePt t="28334" x="4008438" y="3122613"/>
          <p14:tracePt t="28341" x="4037013" y="3086100"/>
          <p14:tracePt t="28348" x="4054475" y="3068638"/>
          <p14:tracePt t="28356" x="4090988" y="3041650"/>
          <p14:tracePt t="28364" x="4110038" y="3032125"/>
          <p14:tracePt t="28369" x="4137025" y="2995613"/>
          <p14:tracePt t="28376" x="4146550" y="2976563"/>
          <p14:tracePt t="28383" x="4164013" y="2949575"/>
          <p14:tracePt t="28390" x="4173538" y="2940050"/>
          <p14:tracePt t="28398" x="4173538" y="2913063"/>
          <p14:tracePt t="28404" x="4192588" y="2886075"/>
          <p14:tracePt t="28412" x="4192588" y="2867025"/>
          <p14:tracePt t="28418" x="4192588" y="2830513"/>
          <p14:tracePt t="28425" x="4200525" y="2813050"/>
          <p14:tracePt t="28432" x="4200525" y="2784475"/>
          <p14:tracePt t="28439" x="4200525" y="2747963"/>
          <p14:tracePt t="28446" x="4200525" y="2711450"/>
          <p14:tracePt t="28453" x="4200525" y="2693988"/>
          <p14:tracePt t="28461" x="4200525" y="2684463"/>
          <p14:tracePt t="28468" x="4200525" y="2667000"/>
          <p14:tracePt t="28474" x="4192588" y="2647950"/>
          <p14:tracePt t="28481" x="4183063" y="2611438"/>
          <p14:tracePt t="28488" x="4173538" y="2593975"/>
          <p14:tracePt t="28495" x="4164013" y="2574925"/>
          <p14:tracePt t="28502" x="4156075" y="2557463"/>
          <p14:tracePt t="28508" x="4137025" y="2538413"/>
          <p14:tracePt t="28516" x="4119563" y="2511425"/>
          <p14:tracePt t="28523" x="4100513" y="2501900"/>
          <p14:tracePt t="28530" x="4083050" y="2492375"/>
          <p14:tracePt t="28537" x="4044950" y="2465388"/>
          <p14:tracePt t="28543" x="4027488" y="2447925"/>
          <p14:tracePt t="28550" x="4008438" y="2438400"/>
          <p14:tracePt t="28558" x="3990975" y="2428875"/>
          <p14:tracePt t="28565" x="3963988" y="2419350"/>
          <p14:tracePt t="28571" x="3944938" y="2411413"/>
          <p14:tracePt t="28579" x="3898900" y="2401888"/>
          <p14:tracePt t="28585" x="3881438" y="2392363"/>
          <p14:tracePt t="28595" x="3854450" y="2392363"/>
          <p14:tracePt t="28599" x="3808413" y="2382838"/>
          <p14:tracePt t="28606" x="3771900" y="2382838"/>
          <p14:tracePt t="28614" x="3725863" y="2382838"/>
          <p14:tracePt t="28621" x="3698875" y="2382838"/>
          <p14:tracePt t="28629" x="3662363" y="2382838"/>
          <p14:tracePt t="28634" x="3598863" y="2382838"/>
          <p14:tracePt t="28641" x="3562350" y="2401888"/>
          <p14:tracePt t="28648" x="3516313" y="2401888"/>
          <p14:tracePt t="28655" x="3489325" y="2401888"/>
          <p14:tracePt t="28662" x="3443288" y="2419350"/>
          <p14:tracePt t="28669" x="3424238" y="2428875"/>
          <p14:tracePt t="28676" x="3397250" y="2438400"/>
          <p14:tracePt t="28683" x="3351213" y="2447925"/>
          <p14:tracePt t="28690" x="3324225" y="2455863"/>
          <p14:tracePt t="28697" x="3297238" y="2465388"/>
          <p14:tracePt t="28703" x="3260725" y="2474913"/>
          <p14:tracePt t="28712" x="3241675" y="2484438"/>
          <p14:tracePt t="28718" x="3214688" y="2492375"/>
          <p14:tracePt t="28724" x="3187700" y="2492375"/>
          <p14:tracePt t="28732" x="3168650" y="2501900"/>
          <p14:tracePt t="28739" x="3159125" y="2511425"/>
          <p14:tracePt t="28747" x="3141663" y="2520950"/>
          <p14:tracePt t="28753" x="3122613" y="2528888"/>
          <p14:tracePt t="28759" x="3114675" y="2538413"/>
          <p14:tracePt t="28766" x="3086100" y="2547938"/>
          <p14:tracePt t="28773" x="3078163" y="2557463"/>
          <p14:tracePt t="28782" x="3059113" y="2574925"/>
          <p14:tracePt t="28787" x="3059113" y="2584450"/>
          <p14:tracePt t="28796" x="3049588" y="2593975"/>
          <p14:tracePt t="28801" x="3041650" y="2601913"/>
          <p14:tracePt t="28808" x="3032125" y="2611438"/>
          <p14:tracePt t="28815" x="3022600" y="2630488"/>
          <p14:tracePt t="28822" x="3013075" y="2647950"/>
          <p14:tracePt t="28829" x="3005138" y="2667000"/>
          <p14:tracePt t="28837" x="3005138" y="2674938"/>
          <p14:tracePt t="28844" x="2995613" y="2684463"/>
          <p14:tracePt t="28850" x="2995613" y="2711450"/>
          <p14:tracePt t="28857" x="2995613" y="2720975"/>
          <p14:tracePt t="28865" x="2986088" y="2720975"/>
          <p14:tracePt t="28871" x="2986088" y="2740025"/>
          <p14:tracePt t="28879" x="2986088" y="2757488"/>
          <p14:tracePt t="28885" x="2986088" y="2767013"/>
          <p14:tracePt t="28891" x="2986088" y="2784475"/>
          <p14:tracePt t="28899" x="2986088" y="2794000"/>
          <p14:tracePt t="28906" x="2986088" y="2820988"/>
          <p14:tracePt t="28913" x="2986088" y="2849563"/>
          <p14:tracePt t="28920" x="3005138" y="2867025"/>
          <p14:tracePt t="28928" x="3013075" y="2894013"/>
          <p14:tracePt t="28934" x="3032125" y="2913063"/>
          <p14:tracePt t="28941" x="3059113" y="2949575"/>
          <p14:tracePt t="28949" x="3086100" y="2976563"/>
          <p14:tracePt t="28954" x="3105150" y="2995613"/>
          <p14:tracePt t="28962" x="3141663" y="3005138"/>
          <p14:tracePt t="28969" x="3159125" y="3041650"/>
          <p14:tracePt t="28975" x="3205163" y="3059113"/>
          <p14:tracePt t="28983" x="3251200" y="3086100"/>
          <p14:tracePt t="28989" x="3297238" y="3105150"/>
          <p14:tracePt t="28998" x="3314700" y="3114675"/>
          <p14:tracePt t="29004" x="3351213" y="3122613"/>
          <p14:tracePt t="29012" x="3379788" y="3132138"/>
          <p14:tracePt t="29017" x="3416300" y="3159125"/>
          <p14:tracePt t="29024" x="3443288" y="3159125"/>
          <p14:tracePt t="29032" x="3489325" y="3168650"/>
          <p14:tracePt t="29039" x="3543300" y="3168650"/>
          <p14:tracePt t="29045" x="3616325" y="3168650"/>
          <p14:tracePt t="29052" x="3652838" y="3168650"/>
          <p14:tracePt t="29059" x="3708400" y="3168650"/>
          <p14:tracePt t="29068" x="3789363" y="3159125"/>
          <p14:tracePt t="29073" x="3881438" y="3159125"/>
          <p14:tracePt t="29080" x="3944938" y="3141663"/>
          <p14:tracePt t="29088" x="4000500" y="3122613"/>
          <p14:tracePt t="29095" x="4064000" y="3105150"/>
          <p14:tracePt t="29101" x="4127500" y="3078163"/>
          <p14:tracePt t="29108" x="4156075" y="3068638"/>
          <p14:tracePt t="29115" x="4183063" y="3049588"/>
          <p14:tracePt t="29122" x="4229100" y="3022600"/>
          <p14:tracePt t="29130" x="4265613" y="2995613"/>
          <p14:tracePt t="29136" x="4310063" y="2959100"/>
          <p14:tracePt t="29143" x="4329113" y="2940050"/>
          <p14:tracePt t="29150" x="4346575" y="2903538"/>
          <p14:tracePt t="29157" x="4365625" y="2886075"/>
          <p14:tracePt t="29164" x="4392613" y="2867025"/>
          <p14:tracePt t="29180" x="4411663" y="2820988"/>
          <p14:tracePt t="29185" x="4419600" y="2803525"/>
          <p14:tracePt t="29191" x="4429125" y="2767013"/>
          <p14:tracePt t="29199" x="4429125" y="2747963"/>
          <p14:tracePt t="29205" x="4438650" y="2747963"/>
          <p14:tracePt t="29213" x="4438650" y="2720975"/>
          <p14:tracePt t="29219" x="4438650" y="2703513"/>
          <p14:tracePt t="29229" x="4438650" y="2684463"/>
          <p14:tracePt t="29234" x="4438650" y="2667000"/>
          <p14:tracePt t="29240" x="4438650" y="2638425"/>
          <p14:tracePt t="29247" x="4438650" y="2611438"/>
          <p14:tracePt t="29254" x="4429125" y="2601913"/>
          <p14:tracePt t="29262" x="4419600" y="2574925"/>
          <p14:tracePt t="29269" x="4419600" y="2547938"/>
          <p14:tracePt t="29275" x="4402138" y="2520950"/>
          <p14:tracePt t="29282" x="4402138" y="2492375"/>
          <p14:tracePt t="29289" x="4392613" y="2474913"/>
          <p14:tracePt t="29296" x="4365625" y="2455863"/>
          <p14:tracePt t="29303" x="4356100" y="2428875"/>
          <p14:tracePt t="29311" x="4338638" y="2411413"/>
          <p14:tracePt t="29317" x="4319588" y="2382838"/>
          <p14:tracePt t="29324" x="4310063" y="2382838"/>
          <p14:tracePt t="29331" x="4283075" y="2374900"/>
          <p14:tracePt t="29338" x="4256088" y="2355850"/>
          <p14:tracePt t="29345" x="4210050" y="2338388"/>
          <p14:tracePt t="29351" x="4183063" y="2328863"/>
          <p14:tracePt t="29359" x="4137025" y="2328863"/>
          <p14:tracePt t="29367" x="4100513" y="2328863"/>
          <p14:tracePt t="29373" x="4054475" y="2328863"/>
          <p14:tracePt t="29380" x="4027488" y="2328863"/>
          <p14:tracePt t="29388" x="3990975" y="2328863"/>
          <p14:tracePt t="29395" x="3944938" y="2338388"/>
          <p14:tracePt t="29401" x="3917950" y="2346325"/>
          <p14:tracePt t="29408" x="3871913" y="2365375"/>
          <p14:tracePt t="29415" x="3835400" y="2374900"/>
          <p14:tracePt t="29423" x="3808413" y="2382838"/>
          <p14:tracePt t="29429" x="3771900" y="2401888"/>
          <p14:tracePt t="29436" x="3725863" y="2411413"/>
          <p14:tracePt t="29443" x="3698875" y="2447925"/>
          <p14:tracePt t="29449" x="3662363" y="2455863"/>
          <p14:tracePt t="29458" x="3616325" y="2474913"/>
          <p14:tracePt t="29464" x="3589338" y="2511425"/>
          <p14:tracePt t="29471" x="3543300" y="2528888"/>
          <p14:tracePt t="29479" x="3525838" y="2547938"/>
          <p14:tracePt t="29485" x="3497263" y="2574925"/>
          <p14:tracePt t="29492" x="3479800" y="2584450"/>
          <p14:tracePt t="29498" x="3424238" y="2630488"/>
          <p14:tracePt t="29506" x="3406775" y="2638425"/>
          <p14:tracePt t="29512" x="3387725" y="2667000"/>
          <p14:tracePt t="29520" x="3379788" y="2674938"/>
          <p14:tracePt t="29528" x="3351213" y="2703513"/>
          <p14:tracePt t="29533" x="3343275" y="2720975"/>
          <p14:tracePt t="29539" x="3333750" y="2740025"/>
          <p14:tracePt t="29548" x="3314700" y="2747963"/>
          <p14:tracePt t="29554" x="3306763" y="2767013"/>
          <p14:tracePt t="29561" x="3297238" y="2776538"/>
          <p14:tracePt t="29568" x="3287713" y="2784475"/>
          <p14:tracePt t="29575" x="3287713" y="2803525"/>
          <p14:tracePt t="29589" x="3287713" y="2813050"/>
          <p14:tracePt t="29596" x="3278188" y="2830513"/>
          <p14:tracePt t="29602" x="3278188" y="2849563"/>
          <p14:tracePt t="29610" x="3278188" y="2857500"/>
          <p14:tracePt t="29618" x="3278188" y="2867025"/>
          <p14:tracePt t="29623" x="3278188" y="2894013"/>
          <p14:tracePt t="29631" x="3278188" y="2903538"/>
          <p14:tracePt t="29638" x="3278188" y="2913063"/>
          <p14:tracePt t="29645" x="3278188" y="2922588"/>
          <p14:tracePt t="29652" x="3287713" y="2949575"/>
          <p14:tracePt t="29658" x="3297238" y="2959100"/>
          <p14:tracePt t="29665" x="3314700" y="2976563"/>
          <p14:tracePt t="29672" x="3333750" y="3005138"/>
          <p14:tracePt t="29680" x="3351213" y="3022600"/>
          <p14:tracePt t="29686" x="3379788" y="3032125"/>
          <p14:tracePt t="29694" x="3416300" y="3059113"/>
          <p14:tracePt t="29700" x="3452813" y="3078163"/>
          <p14:tracePt t="29707" x="3479800" y="3086100"/>
          <p14:tracePt t="29716" x="3525838" y="3095625"/>
          <p14:tracePt t="29721" x="3598863" y="3114675"/>
          <p14:tracePt t="29728" x="3671888" y="3114675"/>
          <p14:tracePt t="29735" x="3744913" y="3114675"/>
          <p14:tracePt t="29742" x="3789363" y="3114675"/>
          <p14:tracePt t="29749" x="3844925" y="3114675"/>
          <p14:tracePt t="29756" x="3917950" y="3105150"/>
          <p14:tracePt t="29764" x="3944938" y="3095625"/>
          <p14:tracePt t="29769" x="4000500" y="3095625"/>
          <p14:tracePt t="29778" x="4027488" y="3078163"/>
          <p14:tracePt t="29784" x="4064000" y="3068638"/>
          <p14:tracePt t="29791" x="4090988" y="3068638"/>
          <p14:tracePt t="29798" x="4127500" y="3049588"/>
          <p14:tracePt t="29804" x="4156075" y="3041650"/>
          <p14:tracePt t="29813" x="4164013" y="3032125"/>
          <p14:tracePt t="29819" x="4183063" y="3022600"/>
          <p14:tracePt t="29826" x="4192588" y="3022600"/>
          <p14:tracePt t="29833" x="4210050" y="3005138"/>
          <p14:tracePt t="29839" x="4229100" y="2995613"/>
          <p14:tracePt t="29847" x="4229100" y="2986088"/>
          <p14:tracePt t="29854" x="4237038" y="2968625"/>
          <p14:tracePt t="29861" x="4256088" y="2959100"/>
          <p14:tracePt t="29868" x="4256088" y="2940050"/>
          <p14:tracePt t="29874" x="4265613" y="2930525"/>
          <p14:tracePt t="29882" x="4273550" y="2913063"/>
          <p14:tracePt t="29896" x="4283075" y="2903538"/>
          <p14:tracePt t="29913" x="4292600" y="2867025"/>
          <p14:tracePt t="29918" x="4292600" y="2849563"/>
          <p14:tracePt t="29923" x="4292600" y="2830513"/>
          <p14:tracePt t="29931" x="4292600" y="2803525"/>
          <p14:tracePt t="29938" x="4292600" y="2776538"/>
          <p14:tracePt t="29944" x="4292600" y="2757488"/>
          <p14:tracePt t="29952" x="4292600" y="2730500"/>
          <p14:tracePt t="29958" x="4292600" y="2711450"/>
          <p14:tracePt t="29965" x="4292600" y="2693988"/>
          <p14:tracePt t="29972" x="4292600" y="2674938"/>
          <p14:tracePt t="29979" x="4273550" y="2657475"/>
          <p14:tracePt t="29986" x="4265613" y="2620963"/>
          <p14:tracePt t="29994" x="4256088" y="2620963"/>
          <p14:tracePt t="29999" x="4246563" y="2601913"/>
          <p14:tracePt t="30007" x="4237038" y="2593975"/>
          <p14:tracePt t="30015" x="4219575" y="2574925"/>
          <p14:tracePt t="30021" x="4200525" y="2565400"/>
          <p14:tracePt t="30028" x="4192588" y="2557463"/>
          <p14:tracePt t="30034" x="4183063" y="2538413"/>
          <p14:tracePt t="30042" x="4164013" y="2528888"/>
          <p14:tracePt t="30049" x="4156075" y="2520950"/>
          <p14:tracePt t="30055" x="4156075" y="2511425"/>
          <p14:tracePt t="30063" x="4137025" y="2501900"/>
          <p14:tracePt t="30078" x="4127500" y="2501900"/>
          <p14:tracePt t="30084" x="4119563" y="2501900"/>
          <p14:tracePt t="30090" x="4110038" y="2492375"/>
          <p14:tracePt t="30097" x="4100513" y="2492375"/>
          <p14:tracePt t="30104" x="4090988" y="2492375"/>
          <p14:tracePt t="30118" x="4083050" y="2492375"/>
          <p14:tracePt t="30125" x="4073525" y="2484438"/>
          <p14:tracePt t="30132" x="4064000" y="2484438"/>
          <p14:tracePt t="30147" x="4054475" y="2484438"/>
          <p14:tracePt t="30162" x="4044950" y="2484438"/>
          <p14:tracePt t="30500" x="4156075" y="2438400"/>
          <p14:tracePt t="30508" x="4319588" y="2374900"/>
          <p14:tracePt t="30514" x="4511675" y="2309813"/>
          <p14:tracePt t="30522" x="4776788" y="2236788"/>
          <p14:tracePt t="30528" x="5168900" y="2173288"/>
          <p14:tracePt t="30535" x="5424488" y="2119313"/>
          <p14:tracePt t="30544" x="5589588" y="2090738"/>
          <p14:tracePt t="30549" x="5789613" y="2073275"/>
          <p14:tracePt t="30557" x="6100763" y="2036763"/>
          <p14:tracePt t="30563" x="6492875" y="1990725"/>
          <p14:tracePt t="30571" x="6877050" y="1944688"/>
          <p14:tracePt t="30578" x="7407275" y="1927225"/>
          <p14:tracePt t="30584" x="7826375" y="1898650"/>
          <p14:tracePt t="30591" x="8174038" y="1862138"/>
          <p14:tracePt t="30597" x="8512175" y="1862138"/>
          <p14:tracePt t="30605" x="8812213" y="1862138"/>
          <p14:tracePt t="30611" x="9013825" y="1871663"/>
          <p14:tracePt t="30619" x="9123363" y="1898650"/>
          <p14:tracePt t="30628" x="9278938" y="1927225"/>
          <p14:tracePt t="30632" x="9442450" y="1954213"/>
          <p14:tracePt t="30639" x="9588500" y="1981200"/>
          <p14:tracePt t="30646" x="9726613" y="2046288"/>
          <p14:tracePt t="30655" x="9799638" y="2073275"/>
          <p14:tracePt t="30661" x="9882188" y="2127250"/>
          <p14:tracePt t="30668" x="9963150" y="2163763"/>
          <p14:tracePt t="30674" x="10028238" y="2192338"/>
          <p14:tracePt t="30681" x="10055225" y="2200275"/>
          <p14:tracePt t="30688" x="10128250" y="2255838"/>
          <p14:tracePt t="30697" x="10164763" y="2265363"/>
          <p14:tracePt t="30702" x="10201275" y="2282825"/>
          <p14:tracePt t="30711" x="10228263" y="2301875"/>
          <p14:tracePt t="30717" x="10247313" y="2301875"/>
          <p14:tracePt t="30723" x="10264775" y="2309813"/>
          <p14:tracePt t="30730" x="10283825" y="2309813"/>
          <p14:tracePt t="30739" x="10291763" y="2328863"/>
          <p14:tracePt t="30744" x="10291763" y="2338388"/>
          <p14:tracePt t="30751" x="10301288" y="2338388"/>
          <p14:tracePt t="30771" x="10310813" y="2346325"/>
          <p14:tracePt t="30793" x="10310813" y="2355850"/>
          <p14:tracePt t="30799" x="10320338" y="2355850"/>
          <p14:tracePt t="30877" x="10320338" y="2346325"/>
          <p14:tracePt t="30891" x="10310813" y="2346325"/>
          <p14:tracePt t="30897" x="10310813" y="2328863"/>
          <p14:tracePt t="30905" x="10301288" y="2319338"/>
          <p14:tracePt t="30919" x="10291763" y="2319338"/>
          <p14:tracePt t="30927" x="10283825" y="2309813"/>
          <p14:tracePt t="30932" x="10274300" y="2282825"/>
          <p14:tracePt t="31258" x="10274300" y="2255838"/>
          <p14:tracePt t="31264" x="10291763" y="2209800"/>
          <p14:tracePt t="31271" x="10310813" y="2182813"/>
          <p14:tracePt t="31278" x="10337800" y="2136775"/>
          <p14:tracePt t="31286" x="10374313" y="2090738"/>
          <p14:tracePt t="31293" x="10420350" y="2046288"/>
          <p14:tracePt t="31299" x="10437813" y="2009775"/>
          <p14:tracePt t="31306" x="10466388" y="1990725"/>
          <p14:tracePt t="31313" x="10493375" y="1973263"/>
          <p14:tracePt t="31320" x="10510838" y="1954213"/>
          <p14:tracePt t="31328" x="10556875" y="1917700"/>
          <p14:tracePt t="31333" x="10575925" y="1898650"/>
          <p14:tracePt t="31343" x="10602913" y="1898650"/>
          <p14:tracePt t="31348" x="10639425" y="1881188"/>
          <p14:tracePt t="31355" x="10666413" y="1844675"/>
          <p14:tracePt t="31362" x="10712450" y="1835150"/>
          <p14:tracePt t="31369" x="10758488" y="1817688"/>
          <p14:tracePt t="31376" x="10795000" y="1798638"/>
          <p14:tracePt t="31383" x="10841038" y="1789113"/>
          <p14:tracePt t="31389" x="10885488" y="1781175"/>
          <p14:tracePt t="31396" x="10914063" y="1762125"/>
          <p14:tracePt t="31404" x="10941050" y="1752600"/>
          <p14:tracePt t="31411" x="10977563" y="1744663"/>
          <p14:tracePt t="31418" x="11014075" y="1744663"/>
          <p14:tracePt t="31426" x="11060113" y="1744663"/>
          <p14:tracePt t="31431" x="11087100" y="1744663"/>
          <p14:tracePt t="31438" x="11104563" y="1744663"/>
          <p14:tracePt t="31445" x="11141075" y="1744663"/>
          <p14:tracePt t="31453" x="11169650" y="1744663"/>
          <p14:tracePt t="31459" x="11214100" y="1752600"/>
          <p14:tracePt t="31468" x="11269663" y="1752600"/>
          <p14:tracePt t="31473" x="11306175" y="1762125"/>
          <p14:tracePt t="31481" x="11333163" y="1771650"/>
          <p14:tracePt t="31487" x="11352213" y="1781175"/>
          <p14:tracePt t="31493" x="11398250" y="1789113"/>
          <p14:tracePt t="31501" x="11425238" y="1808163"/>
          <p14:tracePt t="31509" x="11442700" y="1808163"/>
          <p14:tracePt t="31516" x="11452225" y="1808163"/>
          <p14:tracePt t="31523" x="11461750" y="1808163"/>
          <p14:tracePt t="31529" x="11471275" y="1825625"/>
          <p14:tracePt t="31536" x="11479213" y="1825625"/>
          <p14:tracePt t="31543" x="11488738" y="1835150"/>
          <p14:tracePt t="31550" x="11507788" y="1854200"/>
          <p14:tracePt t="31557" x="11515725" y="1854200"/>
          <p14:tracePt t="31564" x="11525250" y="1862138"/>
          <p14:tracePt t="31571" x="11525250" y="1871663"/>
          <p14:tracePt t="31578" x="11534775" y="1890713"/>
          <p14:tracePt t="31585" x="11544300" y="1908175"/>
          <p14:tracePt t="31592" x="11552238" y="1927225"/>
          <p14:tracePt t="31598" x="11561763" y="1944688"/>
          <p14:tracePt t="31608" x="11561763" y="1963738"/>
          <p14:tracePt t="31613" x="11561763" y="1981200"/>
          <p14:tracePt t="31620" x="11561763" y="2000250"/>
          <p14:tracePt t="31627" x="11561763" y="2027238"/>
          <p14:tracePt t="31634" x="11561763" y="2046288"/>
          <p14:tracePt t="31643" x="11561763" y="2063750"/>
          <p14:tracePt t="31648" x="11561763" y="2090738"/>
          <p14:tracePt t="31655" x="11561763" y="2109788"/>
          <p14:tracePt t="31661" x="11561763" y="2127250"/>
          <p14:tracePt t="31668" x="11561763" y="2146300"/>
          <p14:tracePt t="31676" x="11552238" y="2173288"/>
          <p14:tracePt t="31682" x="11544300" y="2192338"/>
          <p14:tracePt t="31690" x="11534775" y="2209800"/>
          <p14:tracePt t="31696" x="11534775" y="2228850"/>
          <p14:tracePt t="31704" x="11525250" y="2265363"/>
          <p14:tracePt t="31710" x="11515725" y="2282825"/>
          <p14:tracePt t="31718" x="11507788" y="2301875"/>
          <p14:tracePt t="31726" x="11488738" y="2328863"/>
          <p14:tracePt t="31731" x="11471275" y="2346325"/>
          <p14:tracePt t="31739" x="11471275" y="2365375"/>
          <p14:tracePt t="31745" x="11442700" y="2382838"/>
          <p14:tracePt t="31752" x="11434763" y="2419350"/>
          <p14:tracePt t="31760" x="11415713" y="2438400"/>
          <p14:tracePt t="31766" x="11398250" y="2455863"/>
          <p14:tracePt t="31773" x="11388725" y="2465388"/>
          <p14:tracePt t="31780" x="11360150" y="2492375"/>
          <p14:tracePt t="31787" x="11333163" y="2520950"/>
          <p14:tracePt t="31795" x="11306175" y="2538413"/>
          <p14:tracePt t="31802" x="11287125" y="2565400"/>
          <p14:tracePt t="31810" x="11223625" y="2593975"/>
          <p14:tracePt t="31814" x="11196638" y="2620963"/>
          <p14:tracePt t="31822" x="11150600" y="2638425"/>
          <p14:tracePt t="31829" x="11104563" y="2674938"/>
          <p14:tracePt t="31837" x="11077575" y="2693988"/>
          <p14:tracePt t="31843" x="11023600" y="2703513"/>
          <p14:tracePt t="31850" x="10977563" y="2730500"/>
          <p14:tracePt t="31860" x="10914063" y="2757488"/>
          <p14:tracePt t="31863" x="10868025" y="2776538"/>
          <p14:tracePt t="31871" x="10841038" y="2784475"/>
          <p14:tracePt t="31877" x="10795000" y="2794000"/>
          <p14:tracePt t="31885" x="10748963" y="2813050"/>
          <p14:tracePt t="31893" x="10712450" y="2820988"/>
          <p14:tracePt t="31899" x="10675938" y="2830513"/>
          <p14:tracePt t="31906" x="10612438" y="2840038"/>
          <p14:tracePt t="31912" x="10575925" y="2840038"/>
          <p14:tracePt t="31919" x="10539413" y="2849563"/>
          <p14:tracePt t="31926" x="10493375" y="2849563"/>
          <p14:tracePt t="31934" x="10437813" y="2849563"/>
          <p14:tracePt t="31941" x="10383838" y="2867025"/>
          <p14:tracePt t="31947" x="10356850" y="2867025"/>
          <p14:tracePt t="31954" x="10301288" y="2867025"/>
          <p14:tracePt t="31961" x="10274300" y="2867025"/>
          <p14:tracePt t="31968" x="10218738" y="2867025"/>
          <p14:tracePt t="31976" x="10182225" y="2849563"/>
          <p14:tracePt t="31981" x="10128250" y="2849563"/>
          <p14:tracePt t="31989" x="10109200" y="2840038"/>
          <p14:tracePt t="31996" x="10055225" y="2820988"/>
          <p14:tracePt t="32002" x="10009188" y="2784475"/>
          <p14:tracePt t="32009" x="9955213" y="2747963"/>
          <p14:tracePt t="32018" x="9926638" y="2711450"/>
          <p14:tracePt t="32026" x="9899650" y="2667000"/>
          <p14:tracePt t="32030" x="9872663" y="2620963"/>
          <p14:tracePt t="32037" x="9845675" y="2565400"/>
          <p14:tracePt t="32045" x="9836150" y="2520950"/>
          <p14:tracePt t="32052" x="9809163" y="2455863"/>
          <p14:tracePt t="32059" x="9809163" y="2401888"/>
          <p14:tracePt t="32065" x="9809163" y="2346325"/>
          <p14:tracePt t="32072" x="9809163" y="2292350"/>
          <p14:tracePt t="32080" x="9809163" y="2228850"/>
          <p14:tracePt t="32087" x="9809163" y="2192338"/>
          <p14:tracePt t="32094" x="9817100" y="2155825"/>
          <p14:tracePt t="32100" x="9836150" y="2119313"/>
          <p14:tracePt t="32109" x="9853613" y="2054225"/>
          <p14:tracePt t="32114" x="9872663" y="2036763"/>
          <p14:tracePt t="32121" x="9909175" y="1990725"/>
          <p14:tracePt t="32128" x="9926638" y="1973263"/>
          <p14:tracePt t="32135" x="9945688" y="1935163"/>
          <p14:tracePt t="32142" x="9982200" y="1908175"/>
          <p14:tracePt t="32149" x="10028238" y="1881188"/>
          <p14:tracePt t="32156" x="10055225" y="1854200"/>
          <p14:tracePt t="32178" x="10164763" y="1789113"/>
          <p14:tracePt t="32179" x="10201275" y="1771650"/>
          <p14:tracePt t="32184" x="10237788" y="1762125"/>
          <p14:tracePt t="32193" x="10283825" y="1735138"/>
          <p14:tracePt t="32198" x="10328275" y="1725613"/>
          <p14:tracePt t="32204" x="10364788" y="1716088"/>
          <p14:tracePt t="32213" x="10410825" y="1716088"/>
          <p14:tracePt t="32218" x="10466388" y="1708150"/>
          <p14:tracePt t="32226" x="10520363" y="1708150"/>
          <p14:tracePt t="32232" x="10575925" y="1708150"/>
          <p14:tracePt t="32240" x="10639425" y="1708150"/>
          <p14:tracePt t="32247" x="10675938" y="1708150"/>
          <p14:tracePt t="32253" x="10739438" y="1716088"/>
          <p14:tracePt t="32260" x="10795000" y="1735138"/>
          <p14:tracePt t="32268" x="10877550" y="1744663"/>
          <p14:tracePt t="32276" x="10941050" y="1771650"/>
          <p14:tracePt t="32282" x="10968038" y="1781175"/>
          <p14:tracePt t="32288" x="11014075" y="1808163"/>
          <p14:tracePt t="32295" x="11041063" y="1825625"/>
          <p14:tracePt t="32303" x="11060113" y="1844675"/>
          <p14:tracePt t="32310" x="11077575" y="1844675"/>
          <p14:tracePt t="32316" x="11096625" y="1871663"/>
          <p14:tracePt t="32324" x="11104563" y="1881188"/>
          <p14:tracePt t="32330" x="11123613" y="1898650"/>
          <p14:tracePt t="32338" x="11133138" y="1917700"/>
          <p14:tracePt t="32346" x="11141075" y="1944688"/>
          <p14:tracePt t="32351" x="11150600" y="1963738"/>
          <p14:tracePt t="32359" x="11160125" y="1981200"/>
          <p14:tracePt t="32365" x="11160125" y="2000250"/>
          <p14:tracePt t="32372" x="11169650" y="2009775"/>
          <p14:tracePt t="32379" x="11177588" y="2036763"/>
          <p14:tracePt t="32387" x="11177588" y="2063750"/>
          <p14:tracePt t="32393" x="11177588" y="2090738"/>
          <p14:tracePt t="32400" x="11177588" y="2109788"/>
          <p14:tracePt t="32409" x="11177588" y="2127250"/>
          <p14:tracePt t="32414" x="11177588" y="2146300"/>
          <p14:tracePt t="32421" x="11177588" y="2173288"/>
          <p14:tracePt t="32428" x="11177588" y="2209800"/>
          <p14:tracePt t="32435" x="11169650" y="2236788"/>
          <p14:tracePt t="32443" x="11169650" y="2265363"/>
          <p14:tracePt t="32449" x="11160125" y="2292350"/>
          <p14:tracePt t="32456" x="11150600" y="2309813"/>
          <p14:tracePt t="32463" x="11150600" y="2346325"/>
          <p14:tracePt t="32470" x="11141075" y="2365375"/>
          <p14:tracePt t="32476" x="11133138" y="2392363"/>
          <p14:tracePt t="32484" x="11133138" y="2419350"/>
          <p14:tracePt t="32492" x="11123613" y="2465388"/>
          <p14:tracePt t="32498" x="11114088" y="2484438"/>
          <p14:tracePt t="32504" x="11096625" y="2511425"/>
          <p14:tracePt t="32511" x="11077575" y="2547938"/>
          <p14:tracePt t="32518" x="11068050" y="2565400"/>
          <p14:tracePt t="32526" x="11050588" y="2593975"/>
          <p14:tracePt t="32533" x="11041063" y="2620963"/>
          <p14:tracePt t="32540" x="11031538" y="2638425"/>
          <p14:tracePt t="32546" x="10995025" y="2674938"/>
          <p14:tracePt t="32554" x="10977563" y="2703513"/>
          <p14:tracePt t="32562" x="10968038" y="2711450"/>
          <p14:tracePt t="32567" x="10950575" y="2730500"/>
          <p14:tracePt t="32576" x="10914063" y="2747963"/>
          <p14:tracePt t="32581" x="10885488" y="2767013"/>
          <p14:tracePt t="32588" x="10858500" y="2784475"/>
          <p14:tracePt t="32595" x="10831513" y="2803525"/>
          <p14:tracePt t="32603" x="10785475" y="2830513"/>
          <p14:tracePt t="32610" x="10739438" y="2857500"/>
          <p14:tracePt t="32616" x="10675938" y="2867025"/>
          <p14:tracePt t="32626" x="10629900" y="2903538"/>
          <p14:tracePt t="32630" x="10575925" y="2903538"/>
          <p14:tracePt t="32637" x="10493375" y="2949575"/>
          <p14:tracePt t="32644" x="10447338" y="2959100"/>
          <p14:tracePt t="32652" x="10393363" y="2959100"/>
          <p14:tracePt t="32659" x="10356850" y="2968625"/>
          <p14:tracePt t="32666" x="10310813" y="2968625"/>
          <p14:tracePt t="32672" x="10274300" y="2968625"/>
          <p14:tracePt t="32678" x="10228263" y="2976563"/>
          <p14:tracePt t="32686" x="10210800" y="2976563"/>
          <p14:tracePt t="32692" x="10182225" y="2976563"/>
          <p14:tracePt t="32699" x="10137775" y="2976563"/>
          <p14:tracePt t="32706" x="10109200" y="2976563"/>
          <p14:tracePt t="32713" x="10082213" y="2976563"/>
          <p14:tracePt t="32721" x="10036175" y="2976563"/>
          <p14:tracePt t="32727" x="10009188" y="2968625"/>
          <p14:tracePt t="32733" x="9991725" y="2959100"/>
          <p14:tracePt t="32742" x="9955213" y="2949575"/>
          <p14:tracePt t="32749" x="9926638" y="2930525"/>
          <p14:tracePt t="32755" x="9909175" y="2922588"/>
          <p14:tracePt t="32762" x="9890125" y="2894013"/>
          <p14:tracePt t="32769" x="9863138" y="2876550"/>
          <p14:tracePt t="32776" x="9836150" y="2830513"/>
          <p14:tracePt t="32783" x="9826625" y="2794000"/>
          <p14:tracePt t="32790" x="9799638" y="2711450"/>
          <p14:tracePt t="32798" x="9790113" y="2667000"/>
          <p14:tracePt t="32804" x="9780588" y="2611438"/>
          <p14:tracePt t="32811" x="9780588" y="2584450"/>
          <p14:tracePt t="32818" x="9780588" y="2538413"/>
          <p14:tracePt t="32825" x="9780588" y="2484438"/>
          <p14:tracePt t="32831" x="9780588" y="2455863"/>
          <p14:tracePt t="32839" x="9780588" y="2438400"/>
          <p14:tracePt t="32846" x="9790113" y="2419350"/>
          <p14:tracePt t="32852" x="9799638" y="2392363"/>
          <p14:tracePt t="32860" x="9809163" y="2355850"/>
          <p14:tracePt t="32868" x="9817100" y="2338388"/>
          <p14:tracePt t="32875" x="9826625" y="2319338"/>
          <p14:tracePt t="32880" x="9853613" y="2292350"/>
          <p14:tracePt t="32887" x="9872663" y="2273300"/>
          <p14:tracePt t="32894" x="9882188" y="2236788"/>
          <p14:tracePt t="32902" x="9899650" y="2209800"/>
          <p14:tracePt t="32909" x="9945688" y="2173288"/>
          <p14:tracePt t="32915" x="9991725" y="2136775"/>
          <p14:tracePt t="32922" x="10036175" y="2119313"/>
          <p14:tracePt t="32929" x="10072688" y="2109788"/>
          <p14:tracePt t="32937" x="10128250" y="2082800"/>
          <p14:tracePt t="32944" x="10191750" y="2063750"/>
          <p14:tracePt t="32950" x="10247313" y="2046288"/>
          <p14:tracePt t="32958" x="10328275" y="2017713"/>
          <p14:tracePt t="32964" x="10401300" y="2000250"/>
          <p14:tracePt t="32971" x="10447338" y="1981200"/>
          <p14:tracePt t="32978" x="10493375" y="1973263"/>
          <p14:tracePt t="32985" x="10547350" y="1963738"/>
          <p14:tracePt t="32992" x="10629900" y="1935163"/>
          <p14:tracePt t="32999" x="10658475" y="1935163"/>
          <p14:tracePt t="33006" x="10702925" y="1927225"/>
          <p14:tracePt t="33013" x="10739438" y="1927225"/>
          <p14:tracePt t="33019" x="10785475" y="1927225"/>
          <p14:tracePt t="33029" x="10804525" y="1927225"/>
          <p14:tracePt t="33034" x="10841038" y="1927225"/>
          <p14:tracePt t="33041" x="10877550" y="1935163"/>
          <p14:tracePt t="33047" x="10904538" y="1944688"/>
          <p14:tracePt t="33054" x="10950575" y="1963738"/>
          <p14:tracePt t="33062" x="10968038" y="1973263"/>
          <p14:tracePt t="33069" x="10995025" y="1981200"/>
          <p14:tracePt t="33076" x="11041063" y="2009775"/>
          <p14:tracePt t="33082" x="11087100" y="2027238"/>
          <p14:tracePt t="33090" x="11114088" y="2036763"/>
          <p14:tracePt t="33097" x="11141075" y="2063750"/>
          <p14:tracePt t="33103" x="11160125" y="2073275"/>
          <p14:tracePt t="33111" x="11196638" y="2090738"/>
          <p14:tracePt t="33117" x="11223625" y="2127250"/>
          <p14:tracePt t="33125" x="11242675" y="2146300"/>
          <p14:tracePt t="33131" x="11250613" y="2163763"/>
          <p14:tracePt t="33139" x="11269663" y="2182813"/>
          <p14:tracePt t="33145" x="11287125" y="2192338"/>
          <p14:tracePt t="33152" x="11306175" y="2209800"/>
          <p14:tracePt t="33159" x="11315700" y="2255838"/>
          <p14:tracePt t="33166" x="11323638" y="2273300"/>
          <p14:tracePt t="33175" x="11333163" y="2282825"/>
          <p14:tracePt t="33180" x="11333163" y="2301875"/>
          <p14:tracePt t="33188" x="11333163" y="2328863"/>
          <p14:tracePt t="33194" x="11333163" y="2346325"/>
          <p14:tracePt t="33201" x="11333163" y="2365375"/>
          <p14:tracePt t="33208" x="11333163" y="2401888"/>
          <p14:tracePt t="33215" x="11333163" y="2419350"/>
          <p14:tracePt t="33221" x="11333163" y="2447925"/>
          <p14:tracePt t="33229" x="11333163" y="2465388"/>
          <p14:tracePt t="33236" x="11333163" y="2484438"/>
          <p14:tracePt t="33243" x="11323638" y="2511425"/>
          <p14:tracePt t="33249" x="11315700" y="2538413"/>
          <p14:tracePt t="33258" x="11306175" y="2557463"/>
          <p14:tracePt t="33264" x="11306175" y="2565400"/>
          <p14:tracePt t="33270" x="11296650" y="2593975"/>
          <p14:tracePt t="33278" x="11279188" y="2611438"/>
          <p14:tracePt t="33284" x="11269663" y="2620963"/>
          <p14:tracePt t="33293" x="11250613" y="2630488"/>
          <p14:tracePt t="33299" x="11233150" y="2657475"/>
          <p14:tracePt t="33305" x="11214100" y="2674938"/>
          <p14:tracePt t="33312" x="11187113" y="2693988"/>
          <p14:tracePt t="33319" x="11169650" y="2703513"/>
          <p14:tracePt t="33328" x="11133138" y="2711450"/>
          <p14:tracePt t="33333" x="11104563" y="2730500"/>
          <p14:tracePt t="33341" x="11060113" y="2767013"/>
          <p14:tracePt t="33348" x="11014075" y="2776538"/>
          <p14:tracePt t="33354" x="10995025" y="2784475"/>
          <p14:tracePt t="33361" x="10958513" y="2784475"/>
          <p14:tracePt t="33368" x="10904538" y="2813050"/>
          <p14:tracePt t="33376" x="10858500" y="2820988"/>
          <p14:tracePt t="33382" x="10831513" y="2820988"/>
          <p14:tracePt t="33391" x="10785475" y="2820988"/>
          <p14:tracePt t="33396" x="10712450" y="2830513"/>
          <p14:tracePt t="33403" x="10658475" y="2830513"/>
          <p14:tracePt t="33410" x="10621963" y="2830513"/>
          <p14:tracePt t="33417" x="10575925" y="2830513"/>
          <p14:tracePt t="33424" x="10520363" y="2830513"/>
          <p14:tracePt t="33431" x="10483850" y="2830513"/>
          <p14:tracePt t="33437" x="10437813" y="2830513"/>
          <p14:tracePt t="33445" x="10401300" y="2830513"/>
          <p14:tracePt t="33452" x="10364788" y="2820988"/>
          <p14:tracePt t="33460" x="10310813" y="2813050"/>
          <p14:tracePt t="33466" x="10283825" y="2803525"/>
          <p14:tracePt t="33475" x="10255250" y="2803525"/>
          <p14:tracePt t="33480" x="10237788" y="2784475"/>
          <p14:tracePt t="33488" x="10201275" y="2776538"/>
          <p14:tracePt t="33494" x="10182225" y="2757488"/>
          <p14:tracePt t="33500" x="10155238" y="2740025"/>
          <p14:tracePt t="33508" x="10137775" y="2730500"/>
          <p14:tracePt t="33515" x="10118725" y="2703513"/>
          <p14:tracePt t="33521" x="10091738" y="2667000"/>
          <p14:tracePt t="33528" x="10072688" y="2638425"/>
          <p14:tracePt t="33535" x="10064750" y="2620963"/>
          <p14:tracePt t="33543" x="10055225" y="2574925"/>
          <p14:tracePt t="33549" x="10045700" y="2547938"/>
          <p14:tracePt t="33557" x="10045700" y="2501900"/>
          <p14:tracePt t="33563" x="10045700" y="2447925"/>
          <p14:tracePt t="33570" x="10028238" y="2374900"/>
          <p14:tracePt t="33577" x="10036175" y="2319338"/>
          <p14:tracePt t="33584" x="10045700" y="2255838"/>
          <p14:tracePt t="33591" x="10055225" y="2182813"/>
          <p14:tracePt t="33598" x="10072688" y="2136775"/>
          <p14:tracePt t="33605" x="10091738" y="2109788"/>
          <p14:tracePt t="33612" x="10101263" y="2063750"/>
          <p14:tracePt t="33618" x="10128250" y="2036763"/>
          <p14:tracePt t="33626" x="10137775" y="2017713"/>
          <p14:tracePt t="33634" x="10164763" y="1981200"/>
          <p14:tracePt t="33641" x="10191750" y="1963738"/>
          <p14:tracePt t="33648" x="10210800" y="1954213"/>
          <p14:tracePt t="33654" x="10274300" y="1917700"/>
          <p14:tracePt t="33661" x="10301288" y="1890713"/>
          <p14:tracePt t="33668" x="10364788" y="1862138"/>
          <p14:tracePt t="33675" x="10410825" y="1835150"/>
          <p14:tracePt t="33682" x="10437813" y="1817688"/>
          <p14:tracePt t="33689" x="10510838" y="1808163"/>
          <p14:tracePt t="33695" x="10575925" y="1781175"/>
          <p14:tracePt t="33703" x="10602913" y="1771650"/>
          <p14:tracePt t="33710" x="10658475" y="1771650"/>
          <p14:tracePt t="33717" x="10721975" y="1762125"/>
          <p14:tracePt t="33723" x="10748963" y="1762125"/>
          <p14:tracePt t="33730" x="10775950" y="1762125"/>
          <p14:tracePt t="33737" x="10812463" y="1762125"/>
          <p14:tracePt t="33745" x="10858500" y="1762125"/>
          <p14:tracePt t="33751" x="10885488" y="1762125"/>
          <p14:tracePt t="33759" x="10922000" y="1771650"/>
          <p14:tracePt t="33765" x="10950575" y="1781175"/>
          <p14:tracePt t="33773" x="10968038" y="1781175"/>
          <p14:tracePt t="33779" x="10995025" y="1798638"/>
          <p14:tracePt t="33786" x="11014075" y="1798638"/>
          <p14:tracePt t="33795" x="11041063" y="1808163"/>
          <p14:tracePt t="33800" x="11060113" y="1835150"/>
          <p14:tracePt t="33808" x="11077575" y="1844675"/>
          <p14:tracePt t="33814" x="11114088" y="1862138"/>
          <p14:tracePt t="33821" x="11133138" y="1871663"/>
          <p14:tracePt t="33828" x="11150600" y="1881188"/>
          <p14:tracePt t="33835" x="11177588" y="1898650"/>
          <p14:tracePt t="33843" x="11196638" y="1917700"/>
          <p14:tracePt t="33849" x="11214100" y="1927225"/>
          <p14:tracePt t="33857" x="11233150" y="1963738"/>
          <p14:tracePt t="33862" x="11250613" y="1981200"/>
          <p14:tracePt t="33870" x="11269663" y="2000250"/>
          <p14:tracePt t="33877" x="11269663" y="2027238"/>
          <p14:tracePt t="33883" x="11279188" y="2073275"/>
          <p14:tracePt t="33891" x="11287125" y="2090738"/>
          <p14:tracePt t="33898" x="11287125" y="2119313"/>
          <p14:tracePt t="33905" x="11287125" y="2146300"/>
          <p14:tracePt t="33911" x="11287125" y="2173288"/>
          <p14:tracePt t="33919" x="11287125" y="2200275"/>
          <p14:tracePt t="33925" x="11287125" y="2236788"/>
          <p14:tracePt t="33933" x="11279188" y="2273300"/>
          <p14:tracePt t="33940" x="11279188" y="2292350"/>
          <p14:tracePt t="33946" x="11269663" y="2328863"/>
          <p14:tracePt t="33953" x="11260138" y="2365375"/>
          <p14:tracePt t="33961" x="11233150" y="2382838"/>
          <p14:tracePt t="33968" x="11233150" y="2419350"/>
          <p14:tracePt t="33975" x="11214100" y="2438400"/>
          <p14:tracePt t="33982" x="11196638" y="2455863"/>
          <p14:tracePt t="33988" x="11177588" y="2484438"/>
          <p14:tracePt t="33995" x="11160125" y="2528888"/>
          <p14:tracePt t="34003" x="11133138" y="2547938"/>
          <p14:tracePt t="34009" x="11104563" y="2584450"/>
          <p14:tracePt t="34016" x="11060113" y="2611438"/>
          <p14:tracePt t="34023" x="11023600" y="2647950"/>
          <p14:tracePt t="34030" x="11004550" y="2667000"/>
          <p14:tracePt t="34037" x="10977563" y="2684463"/>
          <p14:tracePt t="34044" x="10914063" y="2720975"/>
          <p14:tracePt t="34050" x="10895013" y="2740025"/>
          <p14:tracePt t="34057" x="10868025" y="2740025"/>
          <p14:tracePt t="34065" x="10841038" y="2767013"/>
          <p14:tracePt t="34072" x="10795000" y="2784475"/>
          <p14:tracePt t="34079" x="10768013" y="2784475"/>
          <p14:tracePt t="34085" x="10702925" y="2794000"/>
          <p14:tracePt t="34094" x="10675938" y="2803525"/>
          <p14:tracePt t="34100" x="10639425" y="2813050"/>
          <p14:tracePt t="34109" x="10593388" y="2813050"/>
          <p14:tracePt t="34113" x="10556875" y="2813050"/>
          <p14:tracePt t="34120" x="10502900" y="2813050"/>
          <p14:tracePt t="34128" x="10466388" y="2813050"/>
          <p14:tracePt t="34134" x="10410825" y="2813050"/>
          <p14:tracePt t="34142" x="10356850" y="2803525"/>
          <p14:tracePt t="34148" x="10320338" y="2803525"/>
          <p14:tracePt t="34157" x="10301288" y="2784475"/>
          <p14:tracePt t="34163" x="10283825" y="2776538"/>
          <p14:tracePt t="34177" x="10191750" y="2730500"/>
          <p14:tracePt t="34183" x="10164763" y="2720975"/>
          <p14:tracePt t="34191" x="10155238" y="2703513"/>
          <p14:tracePt t="34197" x="10109200" y="2667000"/>
          <p14:tracePt t="34204" x="10101263" y="2647950"/>
          <p14:tracePt t="34211" x="10072688" y="2611438"/>
          <p14:tracePt t="34218" x="10064750" y="2584450"/>
          <p14:tracePt t="34226" x="10055225" y="2565400"/>
          <p14:tracePt t="34232" x="10028238" y="2538413"/>
          <p14:tracePt t="34240" x="10018713" y="2492375"/>
          <p14:tracePt t="34246" x="10018713" y="2474913"/>
          <p14:tracePt t="34253" x="10018713" y="2447925"/>
          <p14:tracePt t="34260" x="10009188" y="2401888"/>
          <p14:tracePt t="34268" x="10009188" y="2365375"/>
          <p14:tracePt t="34273" x="10009188" y="2301875"/>
          <p14:tracePt t="34281" x="10009188" y="2265363"/>
          <p14:tracePt t="34288" x="10018713" y="2219325"/>
          <p14:tracePt t="34295" x="10028238" y="2192338"/>
          <p14:tracePt t="34301" x="10045700" y="2146300"/>
          <p14:tracePt t="34308" x="10064750" y="2127250"/>
          <p14:tracePt t="34316" x="10072688" y="2100263"/>
          <p14:tracePt t="34323" x="10091738" y="2073275"/>
          <p14:tracePt t="34329" x="10128250" y="2036763"/>
          <p14:tracePt t="34336" x="10145713" y="2017713"/>
          <p14:tracePt t="34344" x="10164763" y="2009775"/>
          <p14:tracePt t="34351" x="10182225" y="2000250"/>
          <p14:tracePt t="34357" x="10210800" y="1990725"/>
          <p14:tracePt t="34365" x="10255250" y="1973263"/>
          <p14:tracePt t="34372" x="10274300" y="1973263"/>
          <p14:tracePt t="34379" x="10291763" y="1973263"/>
          <p14:tracePt t="34386" x="10328275" y="1954213"/>
          <p14:tracePt t="34393" x="10364788" y="1944688"/>
          <p14:tracePt t="34400" x="10401300" y="1944688"/>
          <p14:tracePt t="34407" x="10456863" y="1944688"/>
          <p14:tracePt t="34414" x="10520363" y="1954213"/>
          <p14:tracePt t="34421" x="10612438" y="1963738"/>
          <p14:tracePt t="34427" x="10702925" y="1963738"/>
          <p14:tracePt t="34434" x="10748963" y="1990725"/>
          <p14:tracePt t="34441" x="10795000" y="2000250"/>
          <p14:tracePt t="34449" x="10821988" y="2017713"/>
          <p14:tracePt t="34457" x="10868025" y="2036763"/>
          <p14:tracePt t="34462" x="10895013" y="2063750"/>
          <p14:tracePt t="34469" x="10941050" y="2082800"/>
          <p14:tracePt t="34477" x="10968038" y="2109788"/>
          <p14:tracePt t="34485" x="10987088" y="2136775"/>
          <p14:tracePt t="34490" x="11023600" y="2163763"/>
          <p14:tracePt t="34498" x="11041063" y="2192338"/>
          <p14:tracePt t="34504" x="11060113" y="2219325"/>
          <p14:tracePt t="34511" x="11068050" y="2246313"/>
          <p14:tracePt t="34518" x="11077575" y="2265363"/>
          <p14:tracePt t="34526" x="11104563" y="2309813"/>
          <p14:tracePt t="34531" x="11104563" y="2328863"/>
          <p14:tracePt t="34539" x="11114088" y="2355850"/>
          <p14:tracePt t="34546" x="11114088" y="2382838"/>
          <p14:tracePt t="34553" x="11114088" y="2428875"/>
          <p14:tracePt t="34560" x="11114088" y="2465388"/>
          <p14:tracePt t="34566" x="11114088" y="2511425"/>
          <p14:tracePt t="34575" x="11114088" y="2538413"/>
          <p14:tracePt t="34581" x="11114088" y="2593975"/>
          <p14:tracePt t="34587" x="11104563" y="2620963"/>
          <p14:tracePt t="34594" x="11096625" y="2657475"/>
          <p14:tracePt t="34601" x="11077575" y="2684463"/>
          <p14:tracePt t="34609" x="11068050" y="2703513"/>
          <p14:tracePt t="34615" x="11060113" y="2730500"/>
          <p14:tracePt t="34623" x="11041063" y="2767013"/>
          <p14:tracePt t="34629" x="11014075" y="2784475"/>
          <p14:tracePt t="34638" x="10987088" y="2813050"/>
          <p14:tracePt t="34644" x="10968038" y="2830513"/>
          <p14:tracePt t="34650" x="10941050" y="2857500"/>
          <p14:tracePt t="34659" x="10895013" y="2876550"/>
          <p14:tracePt t="34664" x="10831513" y="2903538"/>
          <p14:tracePt t="34671" x="10785475" y="2922588"/>
          <p14:tracePt t="34678" x="10748963" y="2922588"/>
          <p14:tracePt t="34684" x="10648950" y="2949575"/>
          <p14:tracePt t="34692" x="10593388" y="2949575"/>
          <p14:tracePt t="34698" x="10483850" y="2949575"/>
          <p14:tracePt t="34706" x="10401300" y="2959100"/>
          <p14:tracePt t="34713" x="10291763" y="2959100"/>
          <p14:tracePt t="34719" x="10237788" y="2959100"/>
          <p14:tracePt t="34727" x="10191750" y="2949575"/>
          <p14:tracePt t="34734" x="10164763" y="2930525"/>
          <p14:tracePt t="34742" x="10137775" y="2922588"/>
          <p14:tracePt t="34748" x="10101263" y="2903538"/>
          <p14:tracePt t="34755" x="10072688" y="2894013"/>
          <p14:tracePt t="34761" x="10055225" y="2886075"/>
          <p14:tracePt t="34769" x="10036175" y="2867025"/>
          <p14:tracePt t="34776" x="10018713" y="2857500"/>
          <p14:tracePt t="34782" x="9982200" y="2820988"/>
          <p14:tracePt t="34789" x="9963150" y="2794000"/>
          <p14:tracePt t="34798" x="9945688" y="2776538"/>
          <p14:tracePt t="34804" x="9936163" y="2757488"/>
          <p14:tracePt t="34810" x="9926638" y="2711450"/>
          <p14:tracePt t="34817" x="9899650" y="2684463"/>
          <p14:tracePt t="34825" x="9890125" y="2630488"/>
          <p14:tracePt t="34831" x="9890125" y="2584450"/>
          <p14:tracePt t="34839" x="9882188" y="2557463"/>
          <p14:tracePt t="34845" x="9882188" y="2501900"/>
          <p14:tracePt t="34852" x="9882188" y="2447925"/>
          <p14:tracePt t="34859" x="9882188" y="2382838"/>
          <p14:tracePt t="34868" x="9882188" y="2355850"/>
          <p14:tracePt t="34873" x="9882188" y="2328863"/>
          <p14:tracePt t="34880" x="9890125" y="2292350"/>
          <p14:tracePt t="34887" x="9909175" y="2255838"/>
          <p14:tracePt t="34894" x="9909175" y="2228850"/>
          <p14:tracePt t="34901" x="9926638" y="2192338"/>
          <p14:tracePt t="34909" x="9945688" y="2163763"/>
          <p14:tracePt t="34914" x="9955213" y="2136775"/>
          <p14:tracePt t="34922" x="9991725" y="2100263"/>
          <p14:tracePt t="34929" x="9999663" y="2082800"/>
          <p14:tracePt t="34935" x="10028238" y="2054225"/>
          <p14:tracePt t="34943" x="10055225" y="2046288"/>
          <p14:tracePt t="34949" x="10064750" y="2036763"/>
          <p14:tracePt t="34959" x="10091738" y="2027238"/>
          <p14:tracePt t="34964" x="10128250" y="2017713"/>
          <p14:tracePt t="34970" x="10155238" y="2017713"/>
          <p14:tracePt t="34977" x="10182225" y="2000250"/>
          <p14:tracePt t="34985" x="10210800" y="2000250"/>
          <p14:tracePt t="34992" x="10218738" y="2000250"/>
          <p14:tracePt t="34998" x="10247313" y="2000250"/>
          <p14:tracePt t="35006" x="10283825" y="2000250"/>
          <p14:tracePt t="35012" x="10328275" y="2009775"/>
          <p14:tracePt t="35019" x="10356850" y="2017713"/>
          <p14:tracePt t="35027" x="10401300" y="2027238"/>
          <p14:tracePt t="35033" x="10447338" y="2036763"/>
          <p14:tracePt t="35040" x="10483850" y="2046288"/>
          <p14:tracePt t="35047" x="10529888" y="2073275"/>
          <p14:tracePt t="35054" x="10547350" y="2082800"/>
          <p14:tracePt t="35061" x="10612438" y="2100263"/>
          <p14:tracePt t="35068" x="10629900" y="2119313"/>
          <p14:tracePt t="35075" x="10648950" y="2146300"/>
          <p14:tracePt t="35082" x="10675938" y="2155825"/>
          <p14:tracePt t="35090" x="10685463" y="2155825"/>
          <p14:tracePt t="35096" x="10694988" y="2173288"/>
          <p14:tracePt t="35102" x="10712450" y="2192338"/>
          <p14:tracePt t="35110" x="10721975" y="2219325"/>
          <p14:tracePt t="35125" x="10731500" y="2236788"/>
          <p14:tracePt t="35139" x="10739438" y="2246313"/>
          <p14:tracePt t="35145" x="10739438" y="2255838"/>
          <p14:tracePt t="35152" x="10739438" y="2265363"/>
          <p14:tracePt t="35159" x="10739438" y="2273300"/>
          <p14:tracePt t="35173" x="10739438" y="2282825"/>
          <p14:tracePt t="36867" x="10731500" y="2301875"/>
          <p14:tracePt t="36871" x="10702925" y="2319338"/>
          <p14:tracePt t="36877" x="10666413" y="2346325"/>
          <p14:tracePt t="36887" x="10648950" y="2365375"/>
          <p14:tracePt t="36892" x="10602913" y="2419350"/>
          <p14:tracePt t="36898" x="10556875" y="2438400"/>
          <p14:tracePt t="36905" x="10510838" y="2455863"/>
          <p14:tracePt t="36913" x="10493375" y="2492375"/>
          <p14:tracePt t="36921" x="10447338" y="2511425"/>
          <p14:tracePt t="36927" x="10420350" y="2528888"/>
          <p14:tracePt t="36933" x="10356850" y="2565400"/>
          <p14:tracePt t="36940" x="10328275" y="2593975"/>
          <p14:tracePt t="36948" x="10301288" y="2601913"/>
          <p14:tracePt t="36954" x="10274300" y="2620963"/>
          <p14:tracePt t="36961" x="10255250" y="2630488"/>
          <p14:tracePt t="36968" x="10237788" y="2638425"/>
          <p14:tracePt t="36976" x="10210800" y="2657475"/>
          <p14:tracePt t="36982" x="10201275" y="2667000"/>
          <p14:tracePt t="36989" x="10182225" y="2667000"/>
          <p14:tracePt t="36996" x="10174288" y="2667000"/>
          <p14:tracePt t="37003" x="10164763" y="2667000"/>
          <p14:tracePt t="37011" x="10155238" y="2667000"/>
          <p14:tracePt t="37017" x="10145713" y="2667000"/>
          <p14:tracePt t="37024" x="10137775" y="266700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DA4AD-6CF3-4489-BAD2-1616DF8E0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8699E3-B259-46EF-9221-19E4675BD2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94" y="832104"/>
            <a:ext cx="11306213" cy="5193792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3F135DF-252A-4C96-AB10-2559CB6F6D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154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80"/>
    </mc:Choice>
    <mc:Fallback>
      <p:transition spd="slow" advTm="88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17" x="10072688" y="2667000"/>
          <p14:tracePt t="923" x="9926638" y="2693988"/>
          <p14:tracePt t="939" x="9561513" y="2776538"/>
          <p14:tracePt t="945" x="9296400" y="2813050"/>
          <p14:tracePt t="951" x="9096375" y="2820988"/>
          <p14:tracePt t="958" x="8913813" y="2840038"/>
          <p14:tracePt t="966" x="8758238" y="2840038"/>
          <p14:tracePt t="972" x="8493125" y="2813050"/>
          <p14:tracePt t="979" x="8347075" y="2813050"/>
          <p14:tracePt t="986" x="8183563" y="2813050"/>
          <p14:tracePt t="993" x="8018463" y="2803525"/>
          <p14:tracePt t="1000" x="7689850" y="2803525"/>
          <p14:tracePt t="1006" x="7269163" y="2776538"/>
          <p14:tracePt t="1013" x="7077075" y="2767013"/>
          <p14:tracePt t="1021" x="6813550" y="2730500"/>
          <p14:tracePt t="1028" x="6602413" y="2693988"/>
          <p14:tracePt t="1034" x="6210300" y="2630488"/>
          <p14:tracePt t="1042" x="5891213" y="2593975"/>
          <p14:tracePt t="1048" x="5726113" y="2547938"/>
          <p14:tracePt t="1056" x="5589588" y="2501900"/>
          <p14:tracePt t="1063" x="5424488" y="2438400"/>
          <p14:tracePt t="1070" x="5341938" y="2401888"/>
          <p14:tracePt t="1077" x="5241925" y="2338388"/>
          <p14:tracePt t="1084" x="5195888" y="2309813"/>
          <p14:tracePt t="1091" x="5168900" y="2273300"/>
          <p14:tracePt t="1097" x="5122863" y="2255838"/>
          <p14:tracePt t="1104" x="5095875" y="2228850"/>
          <p14:tracePt t="1126" x="5086350" y="2219325"/>
          <p14:tracePt t="1737" x="4995863" y="2228850"/>
          <p14:tracePt t="1744" x="4867275" y="2273300"/>
          <p14:tracePt t="1750" x="4711700" y="2319338"/>
          <p14:tracePt t="1757" x="4448175" y="2392363"/>
          <p14:tracePt t="1764" x="4283075" y="2447925"/>
          <p14:tracePt t="1771" x="4146550" y="2492375"/>
          <p14:tracePt t="1778" x="4037013" y="2511425"/>
          <p14:tracePt t="1786" x="3817938" y="2574925"/>
          <p14:tracePt t="1792" x="3671888" y="2620963"/>
          <p14:tracePt t="1799" x="3552825" y="2667000"/>
          <p14:tracePt t="1805" x="3424238" y="2693988"/>
          <p14:tracePt t="1813" x="3314700" y="2703513"/>
          <p14:tracePt t="1821" x="3232150" y="2747963"/>
          <p14:tracePt t="1827" x="3141663" y="2747963"/>
          <p14:tracePt t="1833" x="3078163" y="2757488"/>
          <p14:tracePt t="1841" x="3041650" y="2757488"/>
          <p14:tracePt t="1848" x="2986088" y="2757488"/>
          <p14:tracePt t="1855" x="2886075" y="2757488"/>
          <p14:tracePt t="1861" x="2849563" y="2757488"/>
          <p14:tracePt t="1869" x="2803525" y="2730500"/>
          <p14:tracePt t="1877" x="2786063" y="2720975"/>
          <p14:tracePt t="1884" x="2767013" y="2703513"/>
          <p14:tracePt t="1905" x="2703513" y="2647950"/>
          <p14:tracePt t="1911" x="2703513" y="2630488"/>
          <p14:tracePt t="1920" x="2684463" y="2593975"/>
          <p14:tracePt t="1924" x="2676525" y="2565400"/>
          <p14:tracePt t="1931" x="2667000" y="2538413"/>
          <p14:tracePt t="1938" x="2667000" y="2520950"/>
          <p14:tracePt t="1946" x="2667000" y="2474913"/>
          <p14:tracePt t="1952" x="2667000" y="2447925"/>
          <p14:tracePt t="1959" x="2667000" y="2392363"/>
          <p14:tracePt t="1966" x="2676525" y="2355850"/>
          <p14:tracePt t="1974" x="2703513" y="2309813"/>
          <p14:tracePt t="1981" x="2720975" y="2246313"/>
          <p14:tracePt t="1987" x="2749550" y="2146300"/>
          <p14:tracePt t="1994" x="2776538" y="2100263"/>
          <p14:tracePt t="2002" x="2813050" y="2054225"/>
          <p14:tracePt t="2009" x="2822575" y="2009775"/>
          <p14:tracePt t="2016" x="2849563" y="1981200"/>
          <p14:tracePt t="2022" x="2886075" y="1954213"/>
          <p14:tracePt t="2028" x="2903538" y="1908175"/>
          <p14:tracePt t="2037" x="2940050" y="1871663"/>
          <p14:tracePt t="2043" x="2968625" y="1844675"/>
          <p14:tracePt t="2050" x="2986088" y="1835150"/>
          <p14:tracePt t="2056" x="3049588" y="1798638"/>
          <p14:tracePt t="2064" x="3114675" y="1771650"/>
          <p14:tracePt t="2071" x="3159125" y="1752600"/>
          <p14:tracePt t="2078" x="3251200" y="1725613"/>
          <p14:tracePt t="2085" x="3379788" y="1689100"/>
          <p14:tracePt t="2091" x="3497263" y="1679575"/>
          <p14:tracePt t="2098" x="3625850" y="1679575"/>
          <p14:tracePt t="2106" x="3752850" y="1679575"/>
          <p14:tracePt t="2113" x="3935413" y="1679575"/>
          <p14:tracePt t="2119" x="4146550" y="1752600"/>
          <p14:tracePt t="2126" x="4283075" y="1808163"/>
          <p14:tracePt t="2133" x="4383088" y="1862138"/>
          <p14:tracePt t="2142" x="4411663" y="1890713"/>
          <p14:tracePt t="2149" x="4456113" y="1917700"/>
          <p14:tracePt t="2155" x="4492625" y="1973263"/>
          <p14:tracePt t="2162" x="4511675" y="2000250"/>
          <p14:tracePt t="2170" x="4521200" y="2017713"/>
          <p14:tracePt t="2176" x="4529138" y="2027238"/>
          <p14:tracePt t="2182" x="4538663" y="2054225"/>
          <p14:tracePt t="2189" x="4548188" y="2082800"/>
          <p14:tracePt t="2197" x="4548188" y="2100263"/>
          <p14:tracePt t="2204" x="4548188" y="2127250"/>
          <p14:tracePt t="2211" x="4548188" y="2155825"/>
          <p14:tracePt t="2218" x="4557713" y="2192338"/>
          <p14:tracePt t="2225" x="4557713" y="2219325"/>
          <p14:tracePt t="2230" x="4557713" y="2246313"/>
          <p14:tracePt t="2238" x="4557713" y="2273300"/>
          <p14:tracePt t="2246" x="4557713" y="2309813"/>
          <p14:tracePt t="2253" x="4557713" y="2328863"/>
          <p14:tracePt t="2259" x="4548188" y="2346325"/>
          <p14:tracePt t="2266" x="4538663" y="2365375"/>
          <p14:tracePt t="2274" x="4529138" y="2392363"/>
          <p14:tracePt t="2281" x="4529138" y="2401888"/>
          <p14:tracePt t="2287" x="4511675" y="2428875"/>
          <p14:tracePt t="2294" x="4502150" y="2447925"/>
          <p14:tracePt t="2303" x="4492625" y="2465388"/>
          <p14:tracePt t="2308" x="4475163" y="2474913"/>
          <p14:tracePt t="2316" x="4465638" y="2492375"/>
          <p14:tracePt t="2321" x="4448175" y="2501900"/>
          <p14:tracePt t="2328" x="4438650" y="2520950"/>
          <p14:tracePt t="2336" x="4429125" y="2528888"/>
          <p14:tracePt t="2343" x="4411663" y="2547938"/>
          <p14:tracePt t="2353" x="4402138" y="2547938"/>
          <p14:tracePt t="2357" x="4383088" y="2565400"/>
          <p14:tracePt t="2363" x="4375150" y="2574925"/>
          <p14:tracePt t="2370" x="4375150" y="2584450"/>
          <p14:tracePt t="2378" x="4365625" y="2584450"/>
          <p14:tracePt t="2386" x="4356100" y="2601913"/>
          <p14:tracePt t="2392" x="4319588" y="2611438"/>
          <p14:tracePt t="2407" x="4302125" y="2630488"/>
          <p14:tracePt t="2413" x="4292600" y="2630488"/>
          <p14:tracePt t="2420" x="4283075" y="2638425"/>
          <p14:tracePt t="2426" x="4256088" y="2638425"/>
          <p14:tracePt t="2434" x="4246563" y="2647950"/>
          <p14:tracePt t="2441" x="4229100" y="2647950"/>
          <p14:tracePt t="2449" x="4229100" y="2657475"/>
          <p14:tracePt t="2454" x="4219575" y="2657475"/>
          <p14:tracePt t="2462" x="4210050" y="2657475"/>
          <p14:tracePt t="2470" x="4200525" y="2667000"/>
          <p14:tracePt t="2484" x="4192588" y="2667000"/>
          <p14:tracePt t="2489" x="4183063" y="2667000"/>
          <p14:tracePt t="2879" x="4137025" y="2674938"/>
          <p14:tracePt t="2885" x="4054475" y="2703513"/>
          <p14:tracePt t="2892" x="3981450" y="2711450"/>
          <p14:tracePt t="2903" x="3917950" y="2740025"/>
          <p14:tracePt t="2906" x="3871913" y="2747963"/>
          <p14:tracePt t="2913" x="3817938" y="2767013"/>
          <p14:tracePt t="2919" x="3771900" y="2767013"/>
          <p14:tracePt t="2927" x="3716338" y="2767013"/>
          <p14:tracePt t="2935" x="3689350" y="2767013"/>
          <p14:tracePt t="2941" x="3671888" y="2767013"/>
          <p14:tracePt t="2948" x="3625850" y="2747963"/>
          <p14:tracePt t="2954" x="3598863" y="2747963"/>
          <p14:tracePt t="2961" x="3579813" y="2730500"/>
          <p14:tracePt t="2969" x="3552825" y="2720975"/>
          <p14:tracePt t="2976" x="3543300" y="2711450"/>
          <p14:tracePt t="2983" x="3516313" y="2693988"/>
          <p14:tracePt t="2990" x="3497263" y="2674938"/>
          <p14:tracePt t="2997" x="3489325" y="2657475"/>
          <p14:tracePt t="3004" x="3479800" y="2638425"/>
          <p14:tracePt t="3010" x="3470275" y="2611438"/>
          <p14:tracePt t="3018" x="3460750" y="2584450"/>
          <p14:tracePt t="3025" x="3443288" y="2538413"/>
          <p14:tracePt t="3032" x="3443288" y="2520950"/>
          <p14:tracePt t="3039" x="3443288" y="2484438"/>
          <p14:tracePt t="3046" x="3443288" y="2465388"/>
          <p14:tracePt t="3052" x="3443288" y="2428875"/>
          <p14:tracePt t="3060" x="3443288" y="2411413"/>
          <p14:tracePt t="3067" x="3443288" y="2392363"/>
          <p14:tracePt t="3074" x="3443288" y="2382838"/>
          <p14:tracePt t="3080" x="3443288" y="2365375"/>
          <p14:tracePt t="3087" x="3452813" y="2355850"/>
          <p14:tracePt t="3094" x="3452813" y="2346325"/>
          <p14:tracePt t="3102" x="3470275" y="2328863"/>
          <p14:tracePt t="3109" x="3489325" y="2309813"/>
          <p14:tracePt t="3115" x="3506788" y="2292350"/>
          <p14:tracePt t="3122" x="3533775" y="2282825"/>
          <p14:tracePt t="3129" x="3562350" y="2273300"/>
          <p14:tracePt t="3135" x="3589338" y="2246313"/>
          <p14:tracePt t="3143" x="3635375" y="2246313"/>
          <p14:tracePt t="3152" x="3671888" y="2228850"/>
          <p14:tracePt t="3157" x="3716338" y="2228850"/>
          <p14:tracePt t="3164" x="3762375" y="2228850"/>
          <p14:tracePt t="3172" x="3789363" y="2228850"/>
          <p14:tracePt t="3178" x="3817938" y="2236788"/>
          <p14:tracePt t="3185" x="3844925" y="2236788"/>
          <p14:tracePt t="3192" x="3862388" y="2255838"/>
          <p14:tracePt t="3199" x="3881438" y="2265363"/>
          <p14:tracePt t="3205" x="3917950" y="2292350"/>
          <p14:tracePt t="3212" x="3935413" y="2301875"/>
          <p14:tracePt t="3219" x="3954463" y="2328863"/>
          <p14:tracePt t="3228" x="3981450" y="2374900"/>
          <p14:tracePt t="3236" x="4017963" y="2465388"/>
          <p14:tracePt t="3241" x="4064000" y="2565400"/>
          <p14:tracePt t="3250" x="4100513" y="2684463"/>
          <p14:tracePt t="3255" x="4137025" y="2813050"/>
          <p14:tracePt t="3263" x="4137025" y="2867025"/>
          <p14:tracePt t="3269" x="4146550" y="2968625"/>
          <p14:tracePt t="3275" x="4146550" y="3041650"/>
          <p14:tracePt t="3283" x="4146550" y="3114675"/>
          <p14:tracePt t="3289" x="4146550" y="3159125"/>
          <p14:tracePt t="3297" x="4127500" y="3214688"/>
          <p14:tracePt t="3304" x="4090988" y="3314700"/>
          <p14:tracePt t="3311" x="4073525" y="3387725"/>
          <p14:tracePt t="3318" x="4044950" y="3433763"/>
          <p14:tracePt t="3324" x="4017963" y="3479800"/>
          <p14:tracePt t="3332" x="4000500" y="3524250"/>
          <p14:tracePt t="3338" x="3954463" y="3589338"/>
          <p14:tracePt t="3345" x="3917950" y="3633788"/>
          <p14:tracePt t="3352" x="3890963" y="3670300"/>
          <p14:tracePt t="3360" x="3854450" y="3716338"/>
          <p14:tracePt t="3369" x="3808413" y="3752850"/>
          <p14:tracePt t="3374" x="3771900" y="3779838"/>
          <p14:tracePt t="3380" x="3752850" y="3789363"/>
          <p14:tracePt t="3388" x="3725863" y="3816350"/>
          <p14:tracePt t="3395" x="3708400" y="3825875"/>
          <p14:tracePt t="3402" x="3679825" y="3844925"/>
          <p14:tracePt t="3409" x="3643313" y="3852863"/>
          <p14:tracePt t="3414" x="3606800" y="3862388"/>
          <p14:tracePt t="3424" x="3562350" y="3871913"/>
          <p14:tracePt t="3429" x="3533775" y="3881438"/>
          <p14:tracePt t="3436" x="3506788" y="3881438"/>
          <p14:tracePt t="3442" x="3443288" y="3898900"/>
          <p14:tracePt t="3450" x="3387725" y="3889375"/>
          <p14:tracePt t="3457" x="3360738" y="3889375"/>
          <p14:tracePt t="3463" x="3314700" y="3881438"/>
          <p14:tracePt t="3471" x="3251200" y="3852863"/>
          <p14:tracePt t="3479" x="3187700" y="3816350"/>
          <p14:tracePt t="3485" x="3122613" y="3771900"/>
          <p14:tracePt t="3492" x="3078163" y="3716338"/>
          <p14:tracePt t="3499" x="3013075" y="3616325"/>
          <p14:tracePt t="3505" x="2949575" y="3516313"/>
          <p14:tracePt t="3512" x="2913063" y="3406775"/>
          <p14:tracePt t="3520" x="2903538" y="3341688"/>
          <p14:tracePt t="3527" x="2895600" y="3251200"/>
          <p14:tracePt t="3534" x="2895600" y="3178175"/>
          <p14:tracePt t="3540" x="2895600" y="3132138"/>
          <p14:tracePt t="3547" x="2903538" y="3059113"/>
          <p14:tracePt t="3554" x="2903538" y="2986088"/>
          <p14:tracePt t="3560" x="2949575" y="2849563"/>
          <p14:tracePt t="3570" x="3005138" y="2747963"/>
          <p14:tracePt t="3574" x="3049588" y="2657475"/>
          <p14:tracePt t="3582" x="3086100" y="2601913"/>
          <p14:tracePt t="3589" x="3141663" y="2538413"/>
          <p14:tracePt t="3595" x="3205163" y="2474913"/>
          <p14:tracePt t="3603" x="3241675" y="2428875"/>
          <p14:tracePt t="3610" x="3287713" y="2392363"/>
          <p14:tracePt t="3617" x="3333750" y="2338388"/>
          <p14:tracePt t="3623" x="3397250" y="2301875"/>
          <p14:tracePt t="3630" x="3479800" y="2265363"/>
          <p14:tracePt t="3638" x="3579813" y="2236788"/>
          <p14:tracePt t="3644" x="3643313" y="2209800"/>
          <p14:tracePt t="3652" x="3735388" y="2209800"/>
          <p14:tracePt t="3658" x="3825875" y="2209800"/>
          <p14:tracePt t="3665" x="3862388" y="2209800"/>
          <p14:tracePt t="3672" x="3927475" y="2219325"/>
          <p14:tracePt t="3679" x="3990975" y="2265363"/>
          <p14:tracePt t="3687" x="4054475" y="2301875"/>
          <p14:tracePt t="3693" x="4119563" y="2365375"/>
          <p14:tracePt t="3701" x="4192588" y="2428875"/>
          <p14:tracePt t="3707" x="4265613" y="2528888"/>
          <p14:tracePt t="3714" x="4310063" y="2601913"/>
          <p14:tracePt t="3721" x="4375150" y="2747963"/>
          <p14:tracePt t="3728" x="4429125" y="2867025"/>
          <p14:tracePt t="3736" x="4475163" y="2968625"/>
          <p14:tracePt t="3742" x="4502150" y="3059113"/>
          <p14:tracePt t="3751" x="4548188" y="3232150"/>
          <p14:tracePt t="3756" x="4575175" y="3341688"/>
          <p14:tracePt t="3762" x="4594225" y="3487738"/>
          <p14:tracePt t="3770" x="4602163" y="3633788"/>
          <p14:tracePt t="3777" x="4602163" y="3798888"/>
          <p14:tracePt t="3784" x="4602163" y="3981450"/>
          <p14:tracePt t="3790" x="4584700" y="4210050"/>
          <p14:tracePt t="3799" x="4565650" y="4356100"/>
          <p14:tracePt t="3804" x="4557713" y="4446588"/>
          <p14:tracePt t="3812" x="4538663" y="4592638"/>
          <p14:tracePt t="3819" x="4511675" y="4711700"/>
          <p14:tracePt t="3825" x="4465638" y="4840288"/>
          <p14:tracePt t="3832" x="4456113" y="4903788"/>
          <p14:tracePt t="3840" x="4429125" y="4967288"/>
          <p14:tracePt t="3847" x="4419600" y="4995863"/>
          <p14:tracePt t="3854" x="4392613" y="5022850"/>
          <p14:tracePt t="3860" x="4365625" y="5068888"/>
          <p14:tracePt t="3868" x="4346575" y="5105400"/>
          <p14:tracePt t="3874" x="4329113" y="5113338"/>
          <p14:tracePt t="3881" x="4292600" y="5141913"/>
          <p14:tracePt t="3889" x="4246563" y="5178425"/>
          <p14:tracePt t="3895" x="4219575" y="5186363"/>
          <p14:tracePt t="3902" x="4200525" y="5205413"/>
          <p14:tracePt t="3910" x="4183063" y="5214938"/>
          <p14:tracePt t="3918" x="4146550" y="5222875"/>
          <p14:tracePt t="3923" x="4119563" y="5251450"/>
          <p14:tracePt t="3929" x="4100513" y="5251450"/>
          <p14:tracePt t="3939" x="4083050" y="5259388"/>
          <p14:tracePt t="3944" x="4027488" y="5268913"/>
          <p14:tracePt t="3951" x="4000500" y="5278438"/>
          <p14:tracePt t="3959" x="3963988" y="5278438"/>
          <p14:tracePt t="3965" x="3927475" y="5278438"/>
          <p14:tracePt t="3972" x="3898900" y="5278438"/>
          <p14:tracePt t="3978" x="3854450" y="5278438"/>
          <p14:tracePt t="3986" x="3781425" y="5278438"/>
          <p14:tracePt t="3992" x="3689350" y="5259388"/>
          <p14:tracePt t="4000" x="3652838" y="5251450"/>
          <p14:tracePt t="4007" x="3533775" y="5222875"/>
          <p14:tracePt t="4014" x="3424238" y="5178425"/>
          <p14:tracePt t="4020" x="3360738" y="5159375"/>
          <p14:tracePt t="4027" x="3297238" y="5113338"/>
          <p14:tracePt t="4035" x="3214688" y="5076825"/>
          <p14:tracePt t="4042" x="3132138" y="5040313"/>
          <p14:tracePt t="4050" x="3068638" y="4967288"/>
          <p14:tracePt t="4057" x="2995613" y="4913313"/>
          <p14:tracePt t="4063" x="2940050" y="4830763"/>
          <p14:tracePt t="4070" x="2922588" y="4775200"/>
          <p14:tracePt t="4077" x="2876550" y="4657725"/>
          <p14:tracePt t="4084" x="2813050" y="4492625"/>
          <p14:tracePt t="4091" x="2803525" y="4310063"/>
          <p14:tracePt t="4099" x="2786063" y="4173538"/>
          <p14:tracePt t="4104" x="2786063" y="4044950"/>
          <p14:tracePt t="4112" x="2786063" y="3825875"/>
          <p14:tracePt t="4118" x="2786063" y="3625850"/>
          <p14:tracePt t="4126" x="2794000" y="3533775"/>
          <p14:tracePt t="4134" x="2803525" y="3406775"/>
          <p14:tracePt t="4139" x="2830513" y="3305175"/>
          <p14:tracePt t="4147" x="2859088" y="3195638"/>
          <p14:tracePt t="4154" x="2886075" y="3078163"/>
          <p14:tracePt t="4161" x="2932113" y="3005138"/>
          <p14:tracePt t="4168" x="2959100" y="2922588"/>
          <p14:tracePt t="4174" x="2986088" y="2840038"/>
          <p14:tracePt t="4181" x="3022600" y="2776538"/>
          <p14:tracePt t="4188" x="3032125" y="2747963"/>
          <p14:tracePt t="4195" x="3068638" y="2703513"/>
          <p14:tracePt t="4201" x="3086100" y="2638425"/>
          <p14:tracePt t="4208" x="3105150" y="2611438"/>
          <p14:tracePt t="4217" x="3132138" y="2593975"/>
          <p14:tracePt t="4223" x="3159125" y="2557463"/>
          <p14:tracePt t="4229" x="3187700" y="2511425"/>
          <p14:tracePt t="4236" x="3214688" y="2492375"/>
          <p14:tracePt t="4243" x="3241675" y="2465388"/>
          <p14:tracePt t="4251" x="3260725" y="2447925"/>
          <p14:tracePt t="4258" x="3324225" y="2419350"/>
          <p14:tracePt t="4264" x="3351213" y="2401888"/>
          <p14:tracePt t="4271" x="3397250" y="2374900"/>
          <p14:tracePt t="4278" x="3460750" y="2355850"/>
          <p14:tracePt t="4286" x="3497263" y="2346325"/>
          <p14:tracePt t="4292" x="3562350" y="2328863"/>
          <p14:tracePt t="4301" x="3616325" y="2319338"/>
          <p14:tracePt t="4306" x="3698875" y="2319338"/>
          <p14:tracePt t="4313" x="3752850" y="2319338"/>
          <p14:tracePt t="4320" x="3789363" y="2319338"/>
          <p14:tracePt t="4327" x="3854450" y="2319338"/>
          <p14:tracePt t="4334" x="3890963" y="2346325"/>
          <p14:tracePt t="4341" x="3935413" y="2355850"/>
          <p14:tracePt t="4348" x="3981450" y="2392363"/>
          <p14:tracePt t="4355" x="4037013" y="2428875"/>
          <p14:tracePt t="4362" x="4083050" y="2474913"/>
          <p14:tracePt t="4370" x="4127500" y="2511425"/>
          <p14:tracePt t="4376" x="4173538" y="2593975"/>
          <p14:tracePt t="4383" x="4219575" y="2638425"/>
          <p14:tracePt t="4390" x="4265613" y="2757488"/>
          <p14:tracePt t="4397" x="4283075" y="2803525"/>
          <p14:tracePt t="4404" x="4310063" y="2894013"/>
          <p14:tracePt t="4410" x="4338638" y="2976563"/>
          <p14:tracePt t="4419" x="4365625" y="3068638"/>
          <p14:tracePt t="4425" x="4365625" y="3159125"/>
          <p14:tracePt t="4431" x="4392613" y="3241675"/>
          <p14:tracePt t="4438" x="4392613" y="3370263"/>
          <p14:tracePt t="4445" x="4411663" y="3516313"/>
          <p14:tracePt t="4453" x="4411663" y="3625850"/>
          <p14:tracePt t="4459" x="4411663" y="3698875"/>
          <p14:tracePt t="4466" x="4402138" y="3816350"/>
          <p14:tracePt t="4473" x="4375150" y="3944938"/>
          <p14:tracePt t="4480" x="4356100" y="4054475"/>
          <p14:tracePt t="4488" x="4346575" y="4117975"/>
          <p14:tracePt t="4494" x="4338638" y="4191000"/>
          <p14:tracePt t="4501" x="4310063" y="4237038"/>
          <p14:tracePt t="4508" x="4310063" y="4292600"/>
          <p14:tracePt t="4517" x="4302125" y="4356100"/>
          <p14:tracePt t="4523" x="4292600" y="4392613"/>
          <p14:tracePt t="4529" x="4265613" y="4456113"/>
          <p14:tracePt t="4537" x="4256088" y="4492625"/>
          <p14:tracePt t="4543" x="4246563" y="4519613"/>
          <p14:tracePt t="4551" x="4237038" y="4538663"/>
          <p14:tracePt t="4557" x="4219575" y="4556125"/>
          <p14:tracePt t="4564" x="4200525" y="4575175"/>
          <p14:tracePt t="4571" x="4183063" y="4602163"/>
          <p14:tracePt t="4578" x="4156075" y="4629150"/>
          <p14:tracePt t="4586" x="4146550" y="4648200"/>
          <p14:tracePt t="4592" x="4119563" y="4665663"/>
          <p14:tracePt t="4601" x="4100513" y="4684713"/>
          <p14:tracePt t="4606" x="4073525" y="4694238"/>
          <p14:tracePt t="4613" x="4044950" y="4702175"/>
          <p14:tracePt t="4620" x="4027488" y="4711700"/>
          <p14:tracePt t="4627" x="4000500" y="4721225"/>
          <p14:tracePt t="4634" x="3954463" y="4738688"/>
          <p14:tracePt t="4641" x="3927475" y="4738688"/>
          <p14:tracePt t="4648" x="3898900" y="4738688"/>
          <p14:tracePt t="4654" x="3844925" y="4738688"/>
          <p14:tracePt t="4661" x="3762375" y="4730750"/>
          <p14:tracePt t="4669" x="3689350" y="4702175"/>
          <p14:tracePt t="4675" x="3589338" y="4665663"/>
          <p14:tracePt t="4683" x="3506788" y="4611688"/>
          <p14:tracePt t="4689" x="3424238" y="4538663"/>
          <p14:tracePt t="4696" x="3260725" y="4373563"/>
          <p14:tracePt t="4704" x="3105150" y="4146550"/>
          <p14:tracePt t="4710" x="3049588" y="4000500"/>
          <p14:tracePt t="4719" x="2968625" y="3844925"/>
          <p14:tracePt t="4724" x="2940050" y="3679825"/>
          <p14:tracePt t="4731" x="2867025" y="3414713"/>
          <p14:tracePt t="4738" x="2840038" y="3241675"/>
          <p14:tracePt t="4745" x="2840038" y="3114675"/>
          <p14:tracePt t="4752" x="2813050" y="2986088"/>
          <p14:tracePt t="4759" x="2794000" y="2840038"/>
          <p14:tracePt t="4766" x="2794000" y="2693988"/>
          <p14:tracePt t="4773" x="2794000" y="2565400"/>
          <p14:tracePt t="4780" x="2803525" y="2455863"/>
          <p14:tracePt t="4787" x="2803525" y="2365375"/>
          <p14:tracePt t="4795" x="2830513" y="2282825"/>
          <p14:tracePt t="4802" x="2840038" y="2219325"/>
          <p14:tracePt t="4808" x="2849563" y="2182813"/>
          <p14:tracePt t="4817" x="2876550" y="2100263"/>
          <p14:tracePt t="4822" x="2903538" y="2036763"/>
          <p14:tracePt t="4828" x="2922588" y="1990725"/>
          <p14:tracePt t="4836" x="2949575" y="1954213"/>
          <p14:tracePt t="4843" x="2968625" y="1935163"/>
          <p14:tracePt t="4850" x="2986088" y="1908175"/>
          <p14:tracePt t="4857" x="3005138" y="1890713"/>
          <p14:tracePt t="4863" x="3032125" y="1871663"/>
          <p14:tracePt t="4871" x="3068638" y="1871663"/>
          <p14:tracePt t="4878" x="3078163" y="1854200"/>
          <p14:tracePt t="4885" x="3132138" y="1835150"/>
          <p14:tracePt t="4891" x="3178175" y="1817688"/>
          <p14:tracePt t="4903" x="3232150" y="1808163"/>
          <p14:tracePt t="4907" x="3297238" y="1781175"/>
          <p14:tracePt t="4912" x="3387725" y="1771650"/>
          <p14:tracePt t="4920" x="3516313" y="1771650"/>
          <p14:tracePt t="4926" x="3625850" y="1771650"/>
          <p14:tracePt t="4934" x="3716338" y="1771650"/>
          <p14:tracePt t="4941" x="3817938" y="1771650"/>
          <p14:tracePt t="4950" x="3871913" y="1771650"/>
          <p14:tracePt t="4954" x="3917950" y="1789113"/>
          <p14:tracePt t="4961" x="3963988" y="1808163"/>
          <p14:tracePt t="4969" x="3990975" y="1825625"/>
          <p14:tracePt t="4975" x="4044950" y="1862138"/>
          <p14:tracePt t="4983" x="4083050" y="1908175"/>
          <p14:tracePt t="4989" x="4090988" y="1954213"/>
          <p14:tracePt t="4996" x="4119563" y="2000250"/>
          <p14:tracePt t="5004" x="4146550" y="2073275"/>
          <p14:tracePt t="5010" x="4173538" y="2155825"/>
          <p14:tracePt t="5017" x="4183063" y="2246313"/>
          <p14:tracePt t="5024" x="4183063" y="2338388"/>
          <p14:tracePt t="5030" x="4183063" y="2392363"/>
          <p14:tracePt t="5038" x="4183063" y="2455863"/>
          <p14:tracePt t="5044" x="4200525" y="2620963"/>
          <p14:tracePt t="5052" x="4200525" y="2747963"/>
          <p14:tracePt t="5058" x="4192588" y="2876550"/>
          <p14:tracePt t="5066" x="4192588" y="2949575"/>
          <p14:tracePt t="5073" x="4192588" y="3078163"/>
          <p14:tracePt t="5079" x="4192588" y="3224213"/>
          <p14:tracePt t="5086" x="4183063" y="3314700"/>
          <p14:tracePt t="5093" x="4164013" y="3414713"/>
          <p14:tracePt t="5101" x="4156075" y="3506788"/>
          <p14:tracePt t="5108" x="4127500" y="3579813"/>
          <p14:tracePt t="5115" x="4100513" y="3679825"/>
          <p14:tracePt t="5122" x="4073525" y="3762375"/>
          <p14:tracePt t="5129" x="4064000" y="3835400"/>
          <p14:tracePt t="5136" x="4054475" y="3862388"/>
          <p14:tracePt t="5143" x="4017963" y="3898900"/>
          <p14:tracePt t="5150" x="4000500" y="3927475"/>
          <p14:tracePt t="5157" x="3981450" y="3963988"/>
          <p14:tracePt t="5167" x="3971925" y="3963988"/>
          <p14:tracePt t="5171" x="3944938" y="3990975"/>
          <p14:tracePt t="5178" x="3927475" y="4000500"/>
          <p14:tracePt t="5186" x="3890963" y="4037013"/>
          <p14:tracePt t="5191" x="3871913" y="4044950"/>
          <p14:tracePt t="5199" x="3844925" y="4054475"/>
          <p14:tracePt t="5206" x="3817938" y="4064000"/>
          <p14:tracePt t="5213" x="3781425" y="4073525"/>
          <p14:tracePt t="5219" x="3762375" y="4081463"/>
          <p14:tracePt t="5226" x="3735388" y="4081463"/>
          <p14:tracePt t="5234" x="3708400" y="4090988"/>
          <p14:tracePt t="5240" x="3635375" y="4090988"/>
          <p14:tracePt t="5248" x="3579813" y="4090988"/>
          <p14:tracePt t="5254" x="3506788" y="4090988"/>
          <p14:tracePt t="5261" x="3460750" y="4090988"/>
          <p14:tracePt t="5269" x="3406775" y="4064000"/>
          <p14:tracePt t="5274" x="3324225" y="4027488"/>
          <p14:tracePt t="5282" x="3260725" y="3990975"/>
          <p14:tracePt t="5288" x="3195638" y="3954463"/>
          <p14:tracePt t="5296" x="3122613" y="3862388"/>
          <p14:tracePt t="5303" x="3068638" y="3771900"/>
          <p14:tracePt t="5309" x="3005138" y="3633788"/>
          <p14:tracePt t="5316" x="2976563" y="3516313"/>
          <p14:tracePt t="5324" x="2949575" y="3387725"/>
          <p14:tracePt t="5333" x="2940050" y="3278188"/>
          <p14:tracePt t="5337" x="2940050" y="3095625"/>
          <p14:tracePt t="5345" x="2940050" y="2913063"/>
          <p14:tracePt t="5351" x="2940050" y="2767013"/>
          <p14:tracePt t="5359" x="2940050" y="2674938"/>
          <p14:tracePt t="5367" x="2959100" y="2511425"/>
          <p14:tracePt t="5373" x="2986088" y="2382838"/>
          <p14:tracePt t="5379" x="3032125" y="2265363"/>
          <p14:tracePt t="5386" x="3049588" y="2200275"/>
          <p14:tracePt t="5394" x="3078163" y="2127250"/>
          <p14:tracePt t="5400" x="3114675" y="2073275"/>
          <p14:tracePt t="5407" x="3141663" y="2017713"/>
          <p14:tracePt t="5414" x="3168650" y="1981200"/>
          <p14:tracePt t="5422" x="3205163" y="1954213"/>
          <p14:tracePt t="5429" x="3224213" y="1927225"/>
          <p14:tracePt t="5437" x="3241675" y="1908175"/>
          <p14:tracePt t="5442" x="3270250" y="1898650"/>
          <p14:tracePt t="5450" x="3306763" y="1881188"/>
          <p14:tracePt t="5456" x="3324225" y="1871663"/>
          <p14:tracePt t="5463" x="3379788" y="1862138"/>
          <p14:tracePt t="5470" x="3424238" y="1835150"/>
          <p14:tracePt t="5477" x="3479800" y="1835150"/>
          <p14:tracePt t="5484" x="3525838" y="1825625"/>
          <p14:tracePt t="5491" x="3552825" y="1825625"/>
          <p14:tracePt t="5499" x="3579813" y="1825625"/>
          <p14:tracePt t="5505" x="3616325" y="1835150"/>
          <p14:tracePt t="5512" x="3643313" y="1844675"/>
          <p14:tracePt t="5519" x="3671888" y="1871663"/>
          <p14:tracePt t="5527" x="3698875" y="1881188"/>
          <p14:tracePt t="5533" x="3725863" y="1898650"/>
          <p14:tracePt t="5539" x="3744913" y="1927225"/>
          <p14:tracePt t="5547" x="3771900" y="1963738"/>
          <p14:tracePt t="5554" x="3789363" y="1981200"/>
          <p14:tracePt t="5561" x="3844925" y="2036763"/>
          <p14:tracePt t="5569" x="3881438" y="2090738"/>
          <p14:tracePt t="5577" x="3898900" y="2136775"/>
          <p14:tracePt t="5581" x="3927475" y="2209800"/>
          <p14:tracePt t="5589" x="3944938" y="2246313"/>
          <p14:tracePt t="5595" x="3971925" y="2346325"/>
          <p14:tracePt t="5602" x="4000500" y="2419350"/>
          <p14:tracePt t="5609" x="4008438" y="2501900"/>
          <p14:tracePt t="5616" x="4008438" y="2574925"/>
          <p14:tracePt t="5623" x="4027488" y="2667000"/>
          <p14:tracePt t="5630" x="4027488" y="2757488"/>
          <p14:tracePt t="5637" x="4027488" y="2867025"/>
          <p14:tracePt t="5645" x="4017963" y="2976563"/>
          <p14:tracePt t="5652" x="4008438" y="3022600"/>
          <p14:tracePt t="5658" x="4008438" y="3095625"/>
          <p14:tracePt t="5665" x="3981450" y="3159125"/>
          <p14:tracePt t="5672" x="3954463" y="3268663"/>
          <p14:tracePt t="5678" x="3935413" y="3314700"/>
          <p14:tracePt t="5686" x="3927475" y="3360738"/>
          <p14:tracePt t="5693" x="3890963" y="3378200"/>
          <p14:tracePt t="5700" x="3854450" y="3443288"/>
          <p14:tracePt t="5706" x="3808413" y="3487738"/>
          <p14:tracePt t="5713" x="3762375" y="3543300"/>
          <p14:tracePt t="5721" x="3735388" y="3570288"/>
          <p14:tracePt t="5729" x="3689350" y="3589338"/>
          <p14:tracePt t="5734" x="3662363" y="3616325"/>
          <p14:tracePt t="5741" x="3635375" y="3625850"/>
          <p14:tracePt t="5749" x="3616325" y="3633788"/>
          <p14:tracePt t="5755" x="3570288" y="3643313"/>
          <p14:tracePt t="5762" x="3506788" y="3670300"/>
          <p14:tracePt t="5769" x="3433763" y="3670300"/>
          <p14:tracePt t="5776" x="3343275" y="3670300"/>
          <p14:tracePt t="5784" x="3270250" y="3670300"/>
          <p14:tracePt t="5790" x="3195638" y="3662363"/>
          <p14:tracePt t="5797" x="3095625" y="3633788"/>
          <p14:tracePt t="5804" x="3013075" y="3597275"/>
          <p14:tracePt t="5811" x="2949575" y="3560763"/>
          <p14:tracePt t="5819" x="2903538" y="3506788"/>
          <p14:tracePt t="5825" x="2830513" y="3424238"/>
          <p14:tracePt t="5833" x="2776538" y="3360738"/>
          <p14:tracePt t="5839" x="2757488" y="3297238"/>
          <p14:tracePt t="5846" x="2740025" y="3187700"/>
          <p14:tracePt t="5853" x="2713038" y="3105150"/>
          <p14:tracePt t="5860" x="2713038" y="2995613"/>
          <p14:tracePt t="5867" x="2713038" y="2903538"/>
          <p14:tracePt t="5874" x="2730500" y="2820988"/>
          <p14:tracePt t="5883" x="2740025" y="2784475"/>
          <p14:tracePt t="5889" x="2767013" y="2740025"/>
          <p14:tracePt t="5902" x="2794000" y="2674938"/>
          <p14:tracePt t="5909" x="2803525" y="2647950"/>
          <p14:tracePt t="5916" x="2830513" y="2601913"/>
          <p14:tracePt t="5922" x="2849563" y="2574925"/>
          <p14:tracePt t="5929" x="2859088" y="2557463"/>
          <p14:tracePt t="5937" x="2876550" y="2520950"/>
          <p14:tracePt t="5943" x="2913063" y="2501900"/>
          <p14:tracePt t="5951" x="2940050" y="2474913"/>
          <p14:tracePt t="5957" x="2949575" y="2447925"/>
          <p14:tracePt t="5965" x="2976563" y="2438400"/>
          <p14:tracePt t="5972" x="3013075" y="2419350"/>
          <p14:tracePt t="5978" x="3068638" y="2382838"/>
          <p14:tracePt t="5985" x="3168650" y="2355850"/>
          <p14:tracePt t="5992" x="3260725" y="2346325"/>
          <p14:tracePt t="5999" x="3333750" y="2346325"/>
          <p14:tracePt t="6007" x="3433763" y="2328863"/>
          <p14:tracePt t="6013" x="3562350" y="2328863"/>
          <p14:tracePt t="6020" x="3671888" y="2338388"/>
          <p14:tracePt t="6027" x="3762375" y="2365375"/>
          <p14:tracePt t="6034" x="3844925" y="2401888"/>
          <p14:tracePt t="6041" x="3908425" y="2438400"/>
          <p14:tracePt t="6049" x="3971925" y="2484438"/>
          <p14:tracePt t="6054" x="4008438" y="2511425"/>
          <p14:tracePt t="6061" x="4054475" y="2547938"/>
          <p14:tracePt t="6069" x="4119563" y="2611438"/>
          <p14:tracePt t="6076" x="4146550" y="2674938"/>
          <p14:tracePt t="6083" x="4200525" y="2740025"/>
          <p14:tracePt t="6089" x="4219575" y="2784475"/>
          <p14:tracePt t="6097" x="4256088" y="2820988"/>
          <p14:tracePt t="6104" x="4273550" y="2886075"/>
          <p14:tracePt t="6110" x="4319588" y="2949575"/>
          <p14:tracePt t="6119" x="4329113" y="3041650"/>
          <p14:tracePt t="6124" x="4356100" y="3122613"/>
          <p14:tracePt t="6132" x="4365625" y="3178175"/>
          <p14:tracePt t="6139" x="4365625" y="3232150"/>
          <p14:tracePt t="6145" x="4383088" y="3314700"/>
          <p14:tracePt t="6152" x="4392613" y="3424238"/>
          <p14:tracePt t="6159" x="4392613" y="3497263"/>
          <p14:tracePt t="6167" x="4392613" y="3589338"/>
          <p14:tracePt t="6173" x="4392613" y="3698875"/>
          <p14:tracePt t="6181" x="4375150" y="3835400"/>
          <p14:tracePt t="6187" x="4365625" y="3908425"/>
          <p14:tracePt t="6194" x="4338638" y="3971925"/>
          <p14:tracePt t="6202" x="4329113" y="4008438"/>
          <p14:tracePt t="6208" x="4310063" y="4090988"/>
          <p14:tracePt t="6216" x="4302125" y="4146550"/>
          <p14:tracePt t="6222" x="4283075" y="4183063"/>
          <p14:tracePt t="6229" x="4273550" y="4200525"/>
          <p14:tracePt t="6236" x="4256088" y="4227513"/>
          <p14:tracePt t="6243" x="4237038" y="4256088"/>
          <p14:tracePt t="6250" x="4219575" y="4283075"/>
          <p14:tracePt t="6257" x="4200525" y="4292600"/>
          <p14:tracePt t="6265" x="4183063" y="4310063"/>
          <p14:tracePt t="6271" x="4156075" y="4329113"/>
          <p14:tracePt t="6279" x="4110038" y="4346575"/>
          <p14:tracePt t="6285" x="4044950" y="4373563"/>
          <p14:tracePt t="6292" x="4027488" y="4373563"/>
          <p14:tracePt t="6300" x="3971925" y="4383088"/>
          <p14:tracePt t="6306" x="3935413" y="4383088"/>
          <p14:tracePt t="6312" x="3881438" y="4383088"/>
          <p14:tracePt t="6319" x="3817938" y="4383088"/>
          <p14:tracePt t="6327" x="3762375" y="4373563"/>
          <p14:tracePt t="6334" x="3662363" y="4329113"/>
          <p14:tracePt t="6340" x="3579813" y="4300538"/>
          <p14:tracePt t="6349" x="3479800" y="4227513"/>
          <p14:tracePt t="6355" x="3397250" y="4191000"/>
          <p14:tracePt t="6362" x="3333750" y="4127500"/>
          <p14:tracePt t="6368" x="3270250" y="4054475"/>
          <p14:tracePt t="6375" x="3195638" y="3971925"/>
          <p14:tracePt t="6382" x="3122613" y="3889375"/>
          <p14:tracePt t="6390" x="3086100" y="3825875"/>
          <p14:tracePt t="6396" x="3041650" y="3706813"/>
          <p14:tracePt t="6403" x="3005138" y="3597275"/>
          <p14:tracePt t="6410" x="2968625" y="3460750"/>
          <p14:tracePt t="6419" x="2959100" y="3333750"/>
          <p14:tracePt t="6424" x="2959100" y="3241675"/>
          <p14:tracePt t="6432" x="2959100" y="3168650"/>
          <p14:tracePt t="6438" x="2959100" y="3059113"/>
          <p14:tracePt t="6445" x="2976563" y="2940050"/>
          <p14:tracePt t="6452" x="2986088" y="2867025"/>
          <p14:tracePt t="6459" x="3013075" y="2803525"/>
          <p14:tracePt t="6467" x="3059113" y="2720975"/>
          <p14:tracePt t="6473" x="3068638" y="2684463"/>
          <p14:tracePt t="6480" x="3086100" y="2647950"/>
          <p14:tracePt t="6489" x="3105150" y="2620963"/>
          <p14:tracePt t="6493" x="3122613" y="2593975"/>
          <p14:tracePt t="6501" x="3151188" y="2557463"/>
          <p14:tracePt t="6508" x="3168650" y="2528888"/>
          <p14:tracePt t="6515" x="3187700" y="2511425"/>
          <p14:tracePt t="6522" x="3195638" y="2492375"/>
          <p14:tracePt t="6529" x="3224213" y="2465388"/>
          <p14:tracePt t="6537" x="3260725" y="2428875"/>
          <p14:tracePt t="6542" x="3306763" y="2401888"/>
          <p14:tracePt t="6551" x="3333750" y="2382838"/>
          <p14:tracePt t="6557" x="3370263" y="2365375"/>
          <p14:tracePt t="6565" x="3424238" y="2328863"/>
          <p14:tracePt t="6570" x="3470275" y="2301875"/>
          <p14:tracePt t="6579" x="3506788" y="2292350"/>
          <p14:tracePt t="6585" x="3543300" y="2282825"/>
          <p14:tracePt t="6591" x="3625850" y="2273300"/>
          <p14:tracePt t="6598" x="3662363" y="2255838"/>
          <p14:tracePt t="6605" x="3716338" y="2255838"/>
          <p14:tracePt t="6612" x="3781425" y="2265363"/>
          <p14:tracePt t="6620" x="3808413" y="2265363"/>
          <p14:tracePt t="6626" x="3835400" y="2273300"/>
          <p14:tracePt t="6634" x="3908425" y="2309813"/>
          <p14:tracePt t="6640" x="4008438" y="2365375"/>
          <p14:tracePt t="6648" x="4044950" y="2392363"/>
          <p14:tracePt t="6655" x="4073525" y="2428875"/>
          <p14:tracePt t="6661" x="4164013" y="2528888"/>
          <p14:tracePt t="6668" x="4246563" y="2630488"/>
          <p14:tracePt t="6674" x="4329113" y="2767013"/>
          <p14:tracePt t="6684" x="4365625" y="2849563"/>
          <p14:tracePt t="6689" x="4375150" y="2922588"/>
          <p14:tracePt t="6695" x="4419600" y="3041650"/>
          <p14:tracePt t="6703" x="4429125" y="3095625"/>
          <p14:tracePt t="6709" x="4429125" y="3159125"/>
          <p14:tracePt t="6717" x="4429125" y="3214688"/>
          <p14:tracePt t="6723" x="4429125" y="3278188"/>
          <p14:tracePt t="6731" x="4429125" y="3351213"/>
          <p14:tracePt t="6739" x="4429125" y="3424238"/>
          <p14:tracePt t="6745" x="4419600" y="3516313"/>
          <p14:tracePt t="6752" x="4402138" y="3560763"/>
          <p14:tracePt t="6758" x="4392613" y="3643313"/>
          <p14:tracePt t="6765" x="4365625" y="3735388"/>
          <p14:tracePt t="6772" x="4338638" y="3816350"/>
          <p14:tracePt t="6780" x="4319588" y="3862388"/>
          <p14:tracePt t="6787" x="4273550" y="3944938"/>
          <p14:tracePt t="6793" x="4246563" y="4000500"/>
          <p14:tracePt t="6801" x="4237038" y="4044950"/>
          <p14:tracePt t="6807" x="4219575" y="4064000"/>
          <p14:tracePt t="6815" x="4183063" y="4110038"/>
          <p14:tracePt t="6821" x="4164013" y="4137025"/>
          <p14:tracePt t="6828" x="4146550" y="4154488"/>
          <p14:tracePt t="6835" x="4119563" y="4173538"/>
          <p14:tracePt t="6842" x="4110038" y="4191000"/>
          <p14:tracePt t="6850" x="4073525" y="4210050"/>
          <p14:tracePt t="6856" x="4037013" y="4219575"/>
          <p14:tracePt t="6863" x="3990975" y="4256088"/>
          <p14:tracePt t="6870" x="3944938" y="4264025"/>
          <p14:tracePt t="6877" x="3917950" y="4273550"/>
          <p14:tracePt t="6884" x="3862388" y="4283075"/>
          <p14:tracePt t="6891" x="3817938" y="4283075"/>
          <p14:tracePt t="6900" x="3744913" y="4283075"/>
          <p14:tracePt t="6919" x="3579813" y="4283075"/>
          <p14:tracePt t="6926" x="3460750" y="4273550"/>
          <p14:tracePt t="6935" x="3370263" y="4246563"/>
          <p14:tracePt t="6940" x="3324225" y="4219575"/>
          <p14:tracePt t="6948" x="3224213" y="4183063"/>
          <p14:tracePt t="6954" x="3122613" y="4090988"/>
          <p14:tracePt t="6960" x="3022600" y="3990975"/>
          <p14:tracePt t="6968" x="2932113" y="3835400"/>
          <p14:tracePt t="6975" x="2867025" y="3698875"/>
          <p14:tracePt t="6982" x="2813050" y="3589338"/>
          <p14:tracePt t="6988" x="2757488" y="3370263"/>
          <p14:tracePt t="6995" x="2713038" y="3187700"/>
          <p14:tracePt t="7003" x="2713038" y="3114675"/>
          <p14:tracePt t="7010" x="2720975" y="3005138"/>
          <p14:tracePt t="7016" x="2730500" y="2894013"/>
          <p14:tracePt t="7023" x="2749550" y="2813050"/>
          <p14:tracePt t="7031" x="2757488" y="2757488"/>
          <p14:tracePt t="7038" x="2767013" y="2711450"/>
          <p14:tracePt t="7044" x="2803525" y="2647950"/>
          <p14:tracePt t="7051" x="2830513" y="2601913"/>
          <p14:tracePt t="7058" x="2849563" y="2574925"/>
          <p14:tracePt t="7065" x="2867025" y="2557463"/>
          <p14:tracePt t="7073" x="2903538" y="2520950"/>
          <p14:tracePt t="7080" x="2932113" y="2501900"/>
          <p14:tracePt t="7086" x="2968625" y="2465388"/>
          <p14:tracePt t="7093" x="2995613" y="2447925"/>
          <p14:tracePt t="7102" x="3022600" y="2428875"/>
          <p14:tracePt t="7109" x="3059113" y="2419350"/>
          <p14:tracePt t="7115" x="3086100" y="2401888"/>
          <p14:tracePt t="7121" x="3132138" y="2374900"/>
          <p14:tracePt t="7129" x="3168650" y="2365375"/>
          <p14:tracePt t="7137" x="3205163" y="2365375"/>
          <p14:tracePt t="7142" x="3241675" y="2346325"/>
          <p14:tracePt t="7150" x="3324225" y="2346325"/>
          <p14:tracePt t="7156" x="3397250" y="2346325"/>
          <p14:tracePt t="7165" x="3489325" y="2346325"/>
          <p14:tracePt t="7171" x="3562350" y="2346325"/>
          <p14:tracePt t="7177" x="3671888" y="2365375"/>
          <p14:tracePt t="7184" x="3771900" y="2392363"/>
          <p14:tracePt t="7191" x="3862388" y="2419350"/>
          <p14:tracePt t="7198" x="3927475" y="2447925"/>
          <p14:tracePt t="7205" x="4008438" y="2484438"/>
          <p14:tracePt t="7211" x="4044950" y="2547938"/>
          <p14:tracePt t="7219" x="4083050" y="2574925"/>
          <p14:tracePt t="7225" x="4110038" y="2611438"/>
          <p14:tracePt t="7233" x="4119563" y="2630488"/>
          <p14:tracePt t="7240" x="4156075" y="2684463"/>
          <p14:tracePt t="7248" x="4164013" y="2730500"/>
          <p14:tracePt t="7253" x="4173538" y="2776538"/>
          <p14:tracePt t="7260" x="4192588" y="2830513"/>
          <p14:tracePt t="7268" x="4200525" y="2930525"/>
          <p14:tracePt t="7274" x="4219575" y="3041650"/>
          <p14:tracePt t="7281" x="4219575" y="3151188"/>
          <p14:tracePt t="7288" x="4219575" y="3278188"/>
          <p14:tracePt t="7295" x="4210050" y="3370263"/>
          <p14:tracePt t="7303" x="4200525" y="3451225"/>
          <p14:tracePt t="7309" x="4173538" y="3543300"/>
          <p14:tracePt t="7316" x="4146550" y="3606800"/>
          <p14:tracePt t="7323" x="4127500" y="3652838"/>
          <p14:tracePt t="7331" x="4119563" y="3670300"/>
          <p14:tracePt t="7337" x="4110038" y="3679825"/>
          <p14:tracePt t="7344" x="4090988" y="3706813"/>
          <p14:tracePt t="7351" x="4054475" y="3735388"/>
          <p14:tracePt t="7358" x="4037013" y="3743325"/>
          <p14:tracePt t="7366" x="4017963" y="3762375"/>
          <p14:tracePt t="7372" x="3971925" y="3798888"/>
          <p14:tracePt t="7379" x="3908425" y="3825875"/>
          <p14:tracePt t="7385" x="3798888" y="3852863"/>
          <p14:tracePt t="7393" x="3744913" y="3852863"/>
          <p14:tracePt t="7400" x="3635375" y="3852863"/>
          <p14:tracePt t="7407" x="3562350" y="3852863"/>
          <p14:tracePt t="7415" x="3497263" y="3844925"/>
          <p14:tracePt t="7420" x="3424238" y="3844925"/>
          <p14:tracePt t="7428" x="3360738" y="3835400"/>
          <p14:tracePt t="7434" x="3251200" y="3825875"/>
          <p14:tracePt t="7441" x="3178175" y="3808413"/>
          <p14:tracePt t="7448" x="3095625" y="3798888"/>
          <p14:tracePt t="7455" x="3068638" y="3789363"/>
          <p14:tracePt t="7463" x="3032125" y="3779838"/>
          <p14:tracePt t="7469" x="2995613" y="3771900"/>
          <p14:tracePt t="7476" x="2968625" y="3771900"/>
          <p14:tracePt t="7484" x="2959100" y="3762375"/>
          <p14:tracePt t="7490" x="2940050" y="3752850"/>
          <p14:tracePt t="7497" x="2913063" y="3752850"/>
          <p14:tracePt t="7504" x="2913063" y="3743325"/>
          <p14:tracePt t="7511" x="2886075" y="3743325"/>
          <p14:tracePt t="7518" x="2876550" y="3743325"/>
          <p14:tracePt t="7525" x="2867025" y="3735388"/>
          <p14:tracePt t="7547" x="2849563" y="3725863"/>
          <p14:tracePt t="7567" x="2840038" y="3716338"/>
          <p14:tracePt t="7573" x="2830513" y="3706813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0472A-148A-4000-AF94-D5139B174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4B4FCE-75FB-4DC1-B31E-82ED518EB3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94" y="832104"/>
            <a:ext cx="11306213" cy="5193792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28DD947-F885-4C28-89AD-246B36240F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15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740"/>
    </mc:Choice>
    <mc:Fallback>
      <p:transition spd="slow" advTm="38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05" x="2813050" y="3706813"/>
          <p14:tracePt t="810" x="2786063" y="3689350"/>
          <p14:tracePt t="817" x="2730500" y="3679825"/>
          <p14:tracePt t="825" x="2611438" y="3625850"/>
          <p14:tracePt t="832" x="2484438" y="3597275"/>
          <p14:tracePt t="839" x="2301875" y="3479800"/>
          <p14:tracePt t="845" x="2146300" y="3406775"/>
          <p14:tracePt t="852" x="2017713" y="3333750"/>
          <p14:tracePt t="859" x="1900238" y="3260725"/>
          <p14:tracePt t="867" x="1725613" y="3159125"/>
          <p14:tracePt t="873" x="1525588" y="2995613"/>
          <p14:tracePt t="880" x="1406525" y="2894013"/>
          <p14:tracePt t="887" x="1306513" y="2794000"/>
          <p14:tracePt t="895" x="1250950" y="2711450"/>
          <p14:tracePt t="901" x="1214438" y="2657475"/>
          <p14:tracePt t="909" x="1168400" y="2593975"/>
          <p14:tracePt t="916" x="1141413" y="2547938"/>
          <p14:tracePt t="923" x="1114425" y="2520950"/>
          <p14:tracePt t="929" x="1104900" y="2484438"/>
          <p14:tracePt t="945" x="1077913" y="2428875"/>
          <p14:tracePt t="950" x="1068388" y="2419350"/>
          <p14:tracePt t="959" x="1058863" y="2411413"/>
          <p14:tracePt t="963" x="1050925" y="2392363"/>
          <p14:tracePt t="971" x="1041400" y="2374900"/>
          <p14:tracePt t="977" x="1031875" y="2374900"/>
          <p14:tracePt t="985" x="1031875" y="2365375"/>
          <p14:tracePt t="993" x="1014413" y="2355850"/>
          <p14:tracePt t="1012" x="1014413" y="2346325"/>
          <p14:tracePt t="1021" x="1004888" y="2338388"/>
          <p14:tracePt t="1026" x="995363" y="2338388"/>
          <p14:tracePt t="1035" x="995363" y="2328863"/>
          <p14:tracePt t="1040" x="985838" y="2319338"/>
          <p14:tracePt t="1055" x="985838" y="2309813"/>
          <p14:tracePt t="1061" x="977900" y="2309813"/>
          <p14:tracePt t="1068" x="977900" y="2301875"/>
          <p14:tracePt t="1075" x="968375" y="2301875"/>
          <p14:tracePt t="1090" x="958850" y="2292350"/>
          <p14:tracePt t="1104" x="958850" y="2282825"/>
          <p14:tracePt t="1125" x="958850" y="2273300"/>
          <p14:tracePt t="1131" x="949325" y="2273300"/>
          <p14:tracePt t="1145" x="949325" y="2265363"/>
          <p14:tracePt t="1166" x="949325" y="2255838"/>
          <p14:tracePt t="1181" x="949325" y="2246313"/>
          <p14:tracePt t="1222" x="958850" y="2236788"/>
          <p14:tracePt t="1236" x="968375" y="2236788"/>
          <p14:tracePt t="1244" x="977900" y="2236788"/>
          <p14:tracePt t="1249" x="1004888" y="2236788"/>
          <p14:tracePt t="1259" x="1022350" y="2236788"/>
          <p14:tracePt t="1263" x="1041400" y="2236788"/>
          <p14:tracePt t="1271" x="1068388" y="2236788"/>
          <p14:tracePt t="1278" x="1095375" y="2236788"/>
          <p14:tracePt t="1285" x="1141413" y="2236788"/>
          <p14:tracePt t="1292" x="1168400" y="2236788"/>
          <p14:tracePt t="1298" x="1196975" y="2246313"/>
          <p14:tracePt t="1305" x="1233488" y="2255838"/>
          <p14:tracePt t="1312" x="1260475" y="2273300"/>
          <p14:tracePt t="1320" x="1287463" y="2282825"/>
          <p14:tracePt t="1327" x="1333500" y="2309813"/>
          <p14:tracePt t="1333" x="1350963" y="2319338"/>
          <p14:tracePt t="1342" x="1387475" y="2338388"/>
          <p14:tracePt t="1347" x="1416050" y="2382838"/>
          <p14:tracePt t="1356" x="1443038" y="2411413"/>
          <p14:tracePt t="1362" x="1460500" y="2438400"/>
          <p14:tracePt t="1368" x="1470025" y="2474913"/>
          <p14:tracePt t="1376" x="1479550" y="2520950"/>
          <p14:tracePt t="1383" x="1489075" y="2557463"/>
          <p14:tracePt t="1389" x="1497013" y="2601913"/>
          <p14:tracePt t="1395" x="1506538" y="2647950"/>
          <p14:tracePt t="1403" x="1506538" y="2674938"/>
          <p14:tracePt t="1411" x="1506538" y="2703513"/>
          <p14:tracePt t="1417" x="1497013" y="2730500"/>
          <p14:tracePt t="1425" x="1489075" y="2767013"/>
          <p14:tracePt t="1431" x="1479550" y="2794000"/>
          <p14:tracePt t="1438" x="1470025" y="2820988"/>
          <p14:tracePt t="1445" x="1443038" y="2849563"/>
          <p14:tracePt t="1451" x="1416050" y="2867025"/>
          <p14:tracePt t="1459" x="1406525" y="2886075"/>
          <p14:tracePt t="1466" x="1387475" y="2894013"/>
          <p14:tracePt t="1473" x="1370013" y="2903538"/>
          <p14:tracePt t="1479" x="1350963" y="2913063"/>
          <p14:tracePt t="1486" x="1333500" y="2922588"/>
          <p14:tracePt t="1493" x="1314450" y="2922588"/>
          <p14:tracePt t="1501" x="1287463" y="2922588"/>
          <p14:tracePt t="1509" x="1260475" y="2922588"/>
          <p14:tracePt t="1514" x="1214438" y="2922588"/>
          <p14:tracePt t="1521" x="1187450" y="2922588"/>
          <p14:tracePt t="1528" x="1141413" y="2894013"/>
          <p14:tracePt t="1535" x="1114425" y="2876550"/>
          <p14:tracePt t="1542" x="1068388" y="2857500"/>
          <p14:tracePt t="1548" x="1041400" y="2849563"/>
          <p14:tracePt t="1556" x="1004888" y="2813050"/>
          <p14:tracePt t="1562" x="977900" y="2794000"/>
          <p14:tracePt t="1569" x="958850" y="2767013"/>
          <p14:tracePt t="1577" x="922338" y="2740025"/>
          <p14:tracePt t="1584" x="904875" y="2711450"/>
          <p14:tracePt t="1592" x="885825" y="2684463"/>
          <p14:tracePt t="1597" x="876300" y="2657475"/>
          <p14:tracePt t="1604" x="868363" y="2638425"/>
          <p14:tracePt t="1611" x="868363" y="2611438"/>
          <p14:tracePt t="1619" x="868363" y="2584450"/>
          <p14:tracePt t="1626" x="868363" y="2557463"/>
          <p14:tracePt t="1632" x="868363" y="2538413"/>
          <p14:tracePt t="1639" x="868363" y="2492375"/>
          <p14:tracePt t="1647" x="868363" y="2474913"/>
          <p14:tracePt t="1654" x="868363" y="2447925"/>
          <p14:tracePt t="1660" x="868363" y="2411413"/>
          <p14:tracePt t="1667" x="876300" y="2392363"/>
          <p14:tracePt t="1675" x="885825" y="2355850"/>
          <p14:tracePt t="1681" x="895350" y="2328863"/>
          <p14:tracePt t="1688" x="912813" y="2309813"/>
          <p14:tracePt t="1695" x="941388" y="2282825"/>
          <p14:tracePt t="1701" x="958850" y="2255838"/>
          <p14:tracePt t="1711" x="977900" y="2228850"/>
          <p14:tracePt t="1716" x="1004888" y="2209800"/>
          <p14:tracePt t="1723" x="1050925" y="2173288"/>
          <p14:tracePt t="1730" x="1087438" y="2163763"/>
          <p14:tracePt t="1736" x="1141413" y="2136775"/>
          <p14:tracePt t="1744" x="1168400" y="2127250"/>
          <p14:tracePt t="1751" x="1214438" y="2119313"/>
          <p14:tracePt t="1758" x="1277938" y="2100263"/>
          <p14:tracePt t="1765" x="1314450" y="2100263"/>
          <p14:tracePt t="1771" x="1360488" y="2100263"/>
          <p14:tracePt t="1779" x="1397000" y="2100263"/>
          <p14:tracePt t="1786" x="1443038" y="2100263"/>
          <p14:tracePt t="1792" x="1497013" y="2109788"/>
          <p14:tracePt t="1799" x="1533525" y="2119313"/>
          <p14:tracePt t="1808" x="1543050" y="2119313"/>
          <p14:tracePt t="1814" x="1579563" y="2136775"/>
          <p14:tracePt t="1821" x="1635125" y="2163763"/>
          <p14:tracePt t="1828" x="1662113" y="2182813"/>
          <p14:tracePt t="1835" x="1698625" y="2200275"/>
          <p14:tracePt t="1842" x="1744663" y="2228850"/>
          <p14:tracePt t="1848" x="1771650" y="2255838"/>
          <p14:tracePt t="1855" x="1798638" y="2273300"/>
          <p14:tracePt t="1862" x="1835150" y="2319338"/>
          <p14:tracePt t="1869" x="1844675" y="2328863"/>
          <p14:tracePt t="1877" x="1871663" y="2374900"/>
          <p14:tracePt t="1883" x="1881188" y="2392363"/>
          <p14:tracePt t="1892" x="1890713" y="2411413"/>
          <p14:tracePt t="1912" x="1927225" y="2474913"/>
          <p14:tracePt t="1918" x="1927225" y="2484438"/>
          <p14:tracePt t="1925" x="1927225" y="2501900"/>
          <p14:tracePt t="1932" x="1927225" y="2520950"/>
          <p14:tracePt t="1938" x="1936750" y="2538413"/>
          <p14:tracePt t="1953" x="1936750" y="2557463"/>
          <p14:tracePt t="1960" x="1936750" y="2565400"/>
          <p14:tracePt t="1967" x="1936750" y="2574925"/>
          <p14:tracePt t="1973" x="1936750" y="2584450"/>
          <p14:tracePt t="1981" x="1936750" y="2593975"/>
          <p14:tracePt t="1988" x="1936750" y="2601913"/>
          <p14:tracePt t="2336" x="2163763" y="2584450"/>
          <p14:tracePt t="2342" x="2428875" y="2565400"/>
          <p14:tracePt t="2349" x="2630488" y="2557463"/>
          <p14:tracePt t="2357" x="2859088" y="2557463"/>
          <p14:tracePt t="2365" x="3041650" y="2557463"/>
          <p14:tracePt t="2370" x="3205163" y="2574925"/>
          <p14:tracePt t="2377" x="3433763" y="2593975"/>
          <p14:tracePt t="2384" x="3598863" y="2611438"/>
          <p14:tracePt t="2392" x="3744913" y="2620963"/>
          <p14:tracePt t="2398" x="3881438" y="2667000"/>
          <p14:tracePt t="2406" x="4064000" y="2730500"/>
          <p14:tracePt t="2412" x="4237038" y="2776538"/>
          <p14:tracePt t="2418" x="4346575" y="2803525"/>
          <p14:tracePt t="2426" x="4448175" y="2849563"/>
          <p14:tracePt t="2434" x="4557713" y="2886075"/>
          <p14:tracePt t="2441" x="4657725" y="2930525"/>
          <p14:tracePt t="2446" x="4740275" y="2986088"/>
          <p14:tracePt t="2453" x="4821238" y="3022600"/>
          <p14:tracePt t="2460" x="4922838" y="3068638"/>
          <p14:tracePt t="2468" x="5022850" y="3122613"/>
          <p14:tracePt t="2474" x="5078413" y="3151188"/>
          <p14:tracePt t="2481" x="5141913" y="3187700"/>
          <p14:tracePt t="2489" x="5205413" y="3224213"/>
          <p14:tracePt t="2495" x="5268913" y="3241675"/>
          <p14:tracePt t="2503" x="5297488" y="3260725"/>
          <p14:tracePt t="2509" x="5334000" y="3278188"/>
          <p14:tracePt t="2516" x="5360988" y="3297238"/>
          <p14:tracePt t="2524" x="5378450" y="3305175"/>
          <p14:tracePt t="2530" x="5387975" y="3314700"/>
          <p14:tracePt t="2538" x="5407025" y="3324225"/>
          <p14:tracePt t="2544" x="5414963" y="3333750"/>
          <p14:tracePt t="2551" x="5414963" y="3341688"/>
          <p14:tracePt t="2559" x="5434013" y="3341688"/>
          <p14:tracePt t="2566" x="5443538" y="3341688"/>
          <p14:tracePt t="2579" x="5443538" y="3351213"/>
          <p14:tracePt t="2586" x="5451475" y="3351213"/>
          <p14:tracePt t="2602" x="5461000" y="3351213"/>
          <p14:tracePt t="2614" x="5461000" y="3341688"/>
          <p14:tracePt t="3067" x="5424488" y="3341688"/>
          <p14:tracePt t="3073" x="5305425" y="3351213"/>
          <p14:tracePt t="3081" x="5178425" y="3360738"/>
          <p14:tracePt t="3089" x="5068888" y="3378200"/>
          <p14:tracePt t="3096" x="4959350" y="3387725"/>
          <p14:tracePt t="3101" x="4830763" y="3387725"/>
          <p14:tracePt t="3109" x="4711700" y="3387725"/>
          <p14:tracePt t="3116" x="4602163" y="3370263"/>
          <p14:tracePt t="3123" x="4475163" y="3341688"/>
          <p14:tracePt t="3130" x="4356100" y="3314700"/>
          <p14:tracePt t="3136" x="4273550" y="3260725"/>
          <p14:tracePt t="3143" x="4229100" y="3205163"/>
          <p14:tracePt t="3151" x="4210050" y="3178175"/>
          <p14:tracePt t="3158" x="4192588" y="3151188"/>
          <p14:tracePt t="3164" x="4192588" y="3114675"/>
          <p14:tracePt t="3171" x="4192588" y="3105150"/>
          <p14:tracePt t="3179" x="4192588" y="3078163"/>
          <p14:tracePt t="3186" x="4192588" y="3068638"/>
          <p14:tracePt t="3192" x="4200525" y="3049588"/>
          <p14:tracePt t="3199" x="4200525" y="3041650"/>
          <p14:tracePt t="3207" x="4219575" y="3022600"/>
          <p14:tracePt t="3213" x="4237038" y="3005138"/>
          <p14:tracePt t="3220" x="4273550" y="2976563"/>
          <p14:tracePt t="3227" x="4319588" y="2959100"/>
          <p14:tracePt t="3234" x="4429125" y="2913063"/>
          <p14:tracePt t="3241" x="4602163" y="2867025"/>
          <p14:tracePt t="3248" x="4767263" y="2820988"/>
          <p14:tracePt t="3257" x="5078413" y="2767013"/>
          <p14:tracePt t="3262" x="5334000" y="2711450"/>
          <p14:tracePt t="3269" x="5570538" y="2693988"/>
          <p14:tracePt t="3276" x="5680075" y="2684463"/>
          <p14:tracePt t="3285" x="5964238" y="2667000"/>
          <p14:tracePt t="3290" x="6146800" y="2667000"/>
          <p14:tracePt t="3296" x="6329363" y="2674938"/>
          <p14:tracePt t="3306" x="6475413" y="2674938"/>
          <p14:tracePt t="3311" x="6621463" y="2684463"/>
          <p14:tracePt t="3318" x="6784975" y="2703513"/>
          <p14:tracePt t="3325" x="6931025" y="2711450"/>
          <p14:tracePt t="3332" x="7050088" y="2747963"/>
          <p14:tracePt t="3339" x="7159625" y="2757488"/>
          <p14:tracePt t="3346" x="7232650" y="2767013"/>
          <p14:tracePt t="3353" x="7334250" y="2794000"/>
          <p14:tracePt t="3360" x="7443788" y="2813050"/>
          <p14:tracePt t="3366" x="7543800" y="2840038"/>
          <p14:tracePt t="3373" x="7616825" y="2849563"/>
          <p14:tracePt t="3381" x="7670800" y="2849563"/>
          <p14:tracePt t="3388" x="7716838" y="2867025"/>
          <p14:tracePt t="3394" x="7789863" y="2876550"/>
          <p14:tracePt t="3402" x="7881938" y="2876550"/>
          <p14:tracePt t="3409" x="7954963" y="2876550"/>
          <p14:tracePt t="3416" x="8072438" y="2886075"/>
          <p14:tracePt t="3423" x="8220075" y="2903538"/>
          <p14:tracePt t="3429" x="8329613" y="2903538"/>
          <p14:tracePt t="3436" x="8475663" y="2922588"/>
          <p14:tracePt t="3443" x="8621713" y="2930525"/>
          <p14:tracePt t="3452" x="8804275" y="2949575"/>
          <p14:tracePt t="3457" x="8931275" y="2968625"/>
          <p14:tracePt t="3465" x="9004300" y="2968625"/>
          <p14:tracePt t="3474" x="9069388" y="2976563"/>
          <p14:tracePt t="3478" x="9142413" y="2986088"/>
          <p14:tracePt t="3486" x="9186863" y="2986088"/>
          <p14:tracePt t="3493" x="9223375" y="2986088"/>
          <p14:tracePt t="3500" x="9259888" y="2995613"/>
          <p14:tracePt t="3507" x="9288463" y="2995613"/>
          <p14:tracePt t="3513" x="9305925" y="2995613"/>
          <p14:tracePt t="3521" x="9315450" y="2995613"/>
          <p14:tracePt t="3527" x="9324975" y="2995613"/>
          <p14:tracePt t="3536" x="9332913" y="2995613"/>
          <p14:tracePt t="3541" x="9342438" y="2995613"/>
          <p14:tracePt t="3548" x="9351963" y="2995613"/>
          <p14:tracePt t="3557" x="9361488" y="2995613"/>
          <p14:tracePt t="3575" x="9369425" y="2995613"/>
          <p14:tracePt t="4097" x="9332913" y="3022600"/>
          <p14:tracePt t="4104" x="9269413" y="3078163"/>
          <p14:tracePt t="4110" x="9169400" y="3132138"/>
          <p14:tracePt t="4117" x="9013825" y="3241675"/>
          <p14:tracePt t="4124" x="8867775" y="3333750"/>
          <p14:tracePt t="4131" x="8731250" y="3406775"/>
          <p14:tracePt t="4139" x="8629650" y="3460750"/>
          <p14:tracePt t="4145" x="8512175" y="3516313"/>
          <p14:tracePt t="4152" x="8347075" y="3579813"/>
          <p14:tracePt t="4158" x="8164513" y="3606800"/>
          <p14:tracePt t="4166" x="8018463" y="3625850"/>
          <p14:tracePt t="4174" x="7816850" y="3643313"/>
          <p14:tracePt t="4179" x="7670800" y="3652838"/>
          <p14:tracePt t="4186" x="7543800" y="3652838"/>
          <p14:tracePt t="4193" x="7370763" y="3670300"/>
          <p14:tracePt t="4201" x="7223125" y="3689350"/>
          <p14:tracePt t="4208" x="7077075" y="3689350"/>
          <p14:tracePt t="4215" x="6950075" y="3679825"/>
          <p14:tracePt t="4222" x="6804025" y="3679825"/>
          <p14:tracePt t="4229" x="6675438" y="3662363"/>
          <p14:tracePt t="4236" x="6565900" y="3652838"/>
          <p14:tracePt t="4242" x="6475413" y="3633788"/>
          <p14:tracePt t="4250" x="6346825" y="3633788"/>
          <p14:tracePt t="4256" x="6283325" y="3625850"/>
          <p14:tracePt t="4265" x="6227763" y="3616325"/>
          <p14:tracePt t="4270" x="6146800" y="3616325"/>
          <p14:tracePt t="4277" x="6073775" y="3589338"/>
          <p14:tracePt t="4285" x="6027738" y="3579813"/>
          <p14:tracePt t="4292" x="5991225" y="3579813"/>
          <p14:tracePt t="4299" x="5927725" y="3570288"/>
          <p14:tracePt t="4306" x="5872163" y="3570288"/>
          <p14:tracePt t="4312" x="5845175" y="3552825"/>
          <p14:tracePt t="4319" x="5818188" y="3552825"/>
          <p14:tracePt t="4327" x="5799138" y="3543300"/>
          <p14:tracePt t="4333" x="5781675" y="3543300"/>
          <p14:tracePt t="4340" x="5762625" y="3543300"/>
          <p14:tracePt t="4347" x="5745163" y="3543300"/>
          <p14:tracePt t="4361" x="5735638" y="3543300"/>
          <p14:tracePt t="4368" x="5726113" y="3543300"/>
          <p14:tracePt t="4375" x="5716588" y="3543300"/>
          <p14:tracePt t="6033" x="5753100" y="3543300"/>
          <p14:tracePt t="6040" x="5772150" y="3543300"/>
          <p14:tracePt t="6047" x="5781675" y="3543300"/>
          <p14:tracePt t="6054" x="5799138" y="3543300"/>
          <p14:tracePt t="6061" x="5845175" y="3543300"/>
          <p14:tracePt t="6067" x="5872163" y="3543300"/>
          <p14:tracePt t="6075" x="5918200" y="3543300"/>
          <p14:tracePt t="6082" x="5954713" y="3543300"/>
          <p14:tracePt t="6089" x="6000750" y="3552825"/>
          <p14:tracePt t="6095" x="6027738" y="3552825"/>
          <p14:tracePt t="6104" x="6054725" y="3560763"/>
          <p14:tracePt t="6109" x="6091238" y="3570288"/>
          <p14:tracePt t="6117" x="6110288" y="3579813"/>
          <p14:tracePt t="6123" x="6127750" y="3589338"/>
          <p14:tracePt t="6130" x="6154738" y="3589338"/>
          <p14:tracePt t="6137" x="6164263" y="3597275"/>
          <p14:tracePt t="6145" x="6173788" y="3606800"/>
          <p14:tracePt t="6158" x="6183313" y="3616325"/>
          <p14:tracePt t="6165" x="6191250" y="3616325"/>
          <p14:tracePt t="6172" x="6200775" y="3625850"/>
          <p14:tracePt t="6179" x="6210300" y="3625850"/>
          <p14:tracePt t="9184" x="6557963" y="3460750"/>
          <p14:tracePt t="9190" x="6996113" y="3251200"/>
          <p14:tracePt t="9198" x="7159625" y="3187700"/>
          <p14:tracePt t="9204" x="7461250" y="3078163"/>
          <p14:tracePt t="9212" x="7735888" y="2976563"/>
          <p14:tracePt t="9219" x="8147050" y="2840038"/>
          <p14:tracePt t="9226" x="8420100" y="2720975"/>
          <p14:tracePt t="9234" x="8639175" y="2667000"/>
          <p14:tracePt t="9240" x="8840788" y="2584450"/>
          <p14:tracePt t="9246" x="9059863" y="2538413"/>
          <p14:tracePt t="9253" x="9232900" y="2492375"/>
          <p14:tracePt t="9261" x="9342438" y="2455863"/>
          <p14:tracePt t="9268" x="9451975" y="2447925"/>
          <p14:tracePt t="9274" x="9571038" y="2419350"/>
          <p14:tracePt t="9281" x="9644063" y="2392363"/>
          <p14:tracePt t="9289" x="9690100" y="2382838"/>
          <p14:tracePt t="9295" x="9780588" y="2382838"/>
          <p14:tracePt t="9302" x="9863138" y="2355850"/>
          <p14:tracePt t="9309" x="9955213" y="2338388"/>
          <p14:tracePt t="9317" x="9999663" y="2338388"/>
          <p14:tracePt t="9324" x="10018713" y="2328863"/>
          <p14:tracePt t="9330" x="10055225" y="2319338"/>
          <p14:tracePt t="9338" x="10091738" y="2319338"/>
          <p14:tracePt t="9351" x="10118725" y="2319338"/>
          <p14:tracePt t="9358" x="10128250" y="2319338"/>
          <p14:tracePt t="9366" x="10137775" y="2319338"/>
          <p14:tracePt t="9379" x="10145713" y="2319338"/>
          <p14:tracePt t="9386" x="10155238" y="2319338"/>
          <p14:tracePt t="9393" x="10164763" y="2319338"/>
          <p14:tracePt t="9406" x="10182225" y="2319338"/>
          <p14:tracePt t="9420" x="10201275" y="2319338"/>
          <p14:tracePt t="9428" x="10210800" y="2319338"/>
          <p14:tracePt t="9436" x="10218738" y="2319338"/>
          <p14:tracePt t="9441" x="10237788" y="2319338"/>
          <p14:tracePt t="9449" x="10255250" y="2328863"/>
          <p14:tracePt t="9455" x="10264775" y="2328863"/>
          <p14:tracePt t="9463" x="10274300" y="2328863"/>
          <p14:tracePt t="9469" x="10283825" y="2338388"/>
          <p14:tracePt t="9476" x="10301288" y="2338388"/>
          <p14:tracePt t="9485" x="10320338" y="2338388"/>
          <p14:tracePt t="9490" x="10328275" y="2338388"/>
          <p14:tracePt t="9498" x="10347325" y="2338388"/>
          <p14:tracePt t="9511" x="10364788" y="2338388"/>
          <p14:tracePt t="9518" x="10374313" y="2346325"/>
          <p14:tracePt t="9526" x="10393363" y="2346325"/>
          <p14:tracePt t="9534" x="10401300" y="2346325"/>
          <p14:tracePt t="9539" x="10410825" y="2346325"/>
          <p14:tracePt t="9546" x="10410825" y="2355850"/>
          <p14:tracePt t="9554" x="10429875" y="2355850"/>
          <p14:tracePt t="9561" x="10437813" y="2355850"/>
          <p14:tracePt t="9568" x="10447338" y="2365375"/>
          <p14:tracePt t="9574" x="10466388" y="2365375"/>
          <p14:tracePt t="9581" x="10474325" y="2365375"/>
          <p14:tracePt t="9588" x="10483850" y="2365375"/>
          <p14:tracePt t="9604" x="10493375" y="2365375"/>
          <p14:tracePt t="9609" x="10493375" y="2374900"/>
          <p14:tracePt t="9615" x="10510838" y="2374900"/>
          <p14:tracePt t="9630" x="10520363" y="2374900"/>
          <p14:tracePt t="9637" x="10520363" y="2382838"/>
          <p14:tracePt t="9646" x="10520363" y="2392363"/>
          <p14:tracePt t="9651" x="10529888" y="2401888"/>
          <p14:tracePt t="9659" x="10529888" y="2411413"/>
          <p14:tracePt t="9685" x="10529888" y="2419350"/>
          <p14:tracePt t="9701" x="10529888" y="2438400"/>
          <p14:tracePt t="9713" x="10520363" y="2438400"/>
          <p14:tracePt t="9720" x="10520363" y="2447925"/>
          <p14:tracePt t="9728" x="10510838" y="2455863"/>
          <p14:tracePt t="9742" x="10502900" y="2455863"/>
          <p14:tracePt t="9755" x="10493375" y="2455863"/>
          <p14:tracePt t="9769" x="10483850" y="2455863"/>
          <p14:tracePt t="9777" x="10466388" y="2447925"/>
          <p14:tracePt t="9784" x="10456863" y="2438400"/>
          <p14:tracePt t="9790" x="10447338" y="2428875"/>
          <p14:tracePt t="9797" x="10429875" y="2411413"/>
          <p14:tracePt t="9804" x="10420350" y="2382838"/>
          <p14:tracePt t="9812" x="10401300" y="2338388"/>
          <p14:tracePt t="9818" x="10374313" y="2282825"/>
          <p14:tracePt t="9826" x="10356850" y="2236788"/>
          <p14:tracePt t="9832" x="10356850" y="2173288"/>
          <p14:tracePt t="9838" x="10356850" y="2136775"/>
          <p14:tracePt t="9846" x="10356850" y="2109788"/>
          <p14:tracePt t="9853" x="10356850" y="2073275"/>
          <p14:tracePt t="9860" x="10356850" y="2063750"/>
          <p14:tracePt t="9867" x="10356850" y="2017713"/>
          <p14:tracePt t="9873" x="10364788" y="2009775"/>
          <p14:tracePt t="9881" x="10364788" y="1990725"/>
          <p14:tracePt t="9888" x="10374313" y="1973263"/>
          <p14:tracePt t="9895" x="10374313" y="1963738"/>
          <p14:tracePt t="9902" x="10383838" y="1944688"/>
          <p14:tracePt t="9918" x="10393363" y="1935163"/>
          <p14:tracePt t="9923" x="10410825" y="1927225"/>
          <p14:tracePt t="9929" x="10420350" y="1917700"/>
          <p14:tracePt t="9939" x="10437813" y="1908175"/>
          <p14:tracePt t="9943" x="10456863" y="1898650"/>
          <p14:tracePt t="9951" x="10474325" y="1898650"/>
          <p14:tracePt t="9957" x="10502900" y="1898650"/>
          <p14:tracePt t="9964" x="10520363" y="1898650"/>
          <p14:tracePt t="9971" x="10556875" y="1898650"/>
          <p14:tracePt t="9978" x="10602913" y="1898650"/>
          <p14:tracePt t="9986" x="10621963" y="1898650"/>
          <p14:tracePt t="9992" x="10648950" y="1898650"/>
          <p14:tracePt t="9999" x="10675938" y="1908175"/>
          <p14:tracePt t="10005" x="10712450" y="1917700"/>
          <p14:tracePt t="10013" x="10731500" y="1927225"/>
          <p14:tracePt t="10020" x="10758488" y="1935163"/>
          <p14:tracePt t="10027" x="10785475" y="1944688"/>
          <p14:tracePt t="10034" x="10812463" y="1973263"/>
          <p14:tracePt t="10041" x="10841038" y="2000250"/>
          <p14:tracePt t="10048" x="10868025" y="2017713"/>
          <p14:tracePt t="10055" x="10885488" y="2027238"/>
          <p14:tracePt t="10062" x="10914063" y="2063750"/>
          <p14:tracePt t="10068" x="10931525" y="2082800"/>
          <p14:tracePt t="10075" x="10950575" y="2109788"/>
          <p14:tracePt t="10084" x="10958513" y="2127250"/>
          <p14:tracePt t="10090" x="10977563" y="2146300"/>
          <p14:tracePt t="10097" x="10977563" y="2192338"/>
          <p14:tracePt t="10103" x="10987088" y="2200275"/>
          <p14:tracePt t="10110" x="10995025" y="2219325"/>
          <p14:tracePt t="10117" x="10995025" y="2246313"/>
          <p14:tracePt t="10124" x="11004550" y="2273300"/>
          <p14:tracePt t="10131" x="11004550" y="2301875"/>
          <p14:tracePt t="10138" x="11004550" y="2346325"/>
          <p14:tracePt t="10145" x="11004550" y="2374900"/>
          <p14:tracePt t="10152" x="11004550" y="2401888"/>
          <p14:tracePt t="10159" x="10995025" y="2438400"/>
          <p14:tracePt t="10167" x="10987088" y="2465388"/>
          <p14:tracePt t="10173" x="10977563" y="2484438"/>
          <p14:tracePt t="10180" x="10968038" y="2511425"/>
          <p14:tracePt t="10187" x="10941050" y="2547938"/>
          <p14:tracePt t="10194" x="10922000" y="2574925"/>
          <p14:tracePt t="10201" x="10904538" y="2593975"/>
          <p14:tracePt t="10208" x="10895013" y="2620963"/>
          <p14:tracePt t="10215" x="10877550" y="2638425"/>
          <p14:tracePt t="10222" x="10841038" y="2674938"/>
          <p14:tracePt t="10229" x="10812463" y="2684463"/>
          <p14:tracePt t="10236" x="10795000" y="2693988"/>
          <p14:tracePt t="10242" x="10768013" y="2703513"/>
          <p14:tracePt t="10251" x="10748963" y="2711450"/>
          <p14:tracePt t="10256" x="10712450" y="2720975"/>
          <p14:tracePt t="10263" x="10685463" y="2720975"/>
          <p14:tracePt t="10270" x="10666413" y="2720975"/>
          <p14:tracePt t="10278" x="10639425" y="2720975"/>
          <p14:tracePt t="10286" x="10612438" y="2711450"/>
          <p14:tracePt t="10293" x="10566400" y="2703513"/>
          <p14:tracePt t="10300" x="10520363" y="2684463"/>
          <p14:tracePt t="10305" x="10474325" y="2647950"/>
          <p14:tracePt t="10313" x="10429875" y="2611438"/>
          <p14:tracePt t="10320" x="10356850" y="2538413"/>
          <p14:tracePt t="10327" x="10310813" y="2492375"/>
          <p14:tracePt t="10334" x="10274300" y="2447925"/>
          <p14:tracePt t="10340" x="10247313" y="2401888"/>
          <p14:tracePt t="10348" x="10228263" y="2382838"/>
          <p14:tracePt t="10354" x="10218738" y="2346325"/>
          <p14:tracePt t="10360" x="10210800" y="2319338"/>
          <p14:tracePt t="10368" x="10210800" y="2301875"/>
          <p14:tracePt t="10375" x="10210800" y="2282825"/>
          <p14:tracePt t="10382" x="10210800" y="2255838"/>
          <p14:tracePt t="10388" x="10210800" y="2228850"/>
          <p14:tracePt t="10395" x="10210800" y="2209800"/>
          <p14:tracePt t="10403" x="10218738" y="2173288"/>
          <p14:tracePt t="10410" x="10228263" y="2146300"/>
          <p14:tracePt t="10417" x="10237788" y="2127250"/>
          <p14:tracePt t="10423" x="10274300" y="2100263"/>
          <p14:tracePt t="10432" x="10291763" y="2063750"/>
          <p14:tracePt t="10438" x="10310813" y="2046288"/>
          <p14:tracePt t="10445" x="10337800" y="2046288"/>
          <p14:tracePt t="10451" x="10364788" y="2027238"/>
          <p14:tracePt t="10458" x="10401300" y="2017713"/>
          <p14:tracePt t="10467" x="10429875" y="2009775"/>
          <p14:tracePt t="10472" x="10483850" y="2009775"/>
          <p14:tracePt t="10479" x="10529888" y="2009775"/>
          <p14:tracePt t="10486" x="10556875" y="2009775"/>
          <p14:tracePt t="10493" x="10612438" y="2009775"/>
          <p14:tracePt t="10502" x="10675938" y="2017713"/>
          <p14:tracePt t="10507" x="10768013" y="2046288"/>
          <p14:tracePt t="10514" x="10868025" y="2073275"/>
          <p14:tracePt t="10521" x="10914063" y="2100263"/>
          <p14:tracePt t="10527" x="10977563" y="2127250"/>
          <p14:tracePt t="10535" x="11023600" y="2146300"/>
          <p14:tracePt t="10542" x="11068050" y="2192338"/>
          <p14:tracePt t="10549" x="11114088" y="2246313"/>
          <p14:tracePt t="10555" x="11141075" y="2265363"/>
          <p14:tracePt t="10563" x="11160125" y="2292350"/>
          <p14:tracePt t="10570" x="11177588" y="2309813"/>
          <p14:tracePt t="10576" x="11196638" y="2374900"/>
          <p14:tracePt t="10585" x="11214100" y="2401888"/>
          <p14:tracePt t="10592" x="11233150" y="2455863"/>
          <p14:tracePt t="10598" x="11233150" y="2492375"/>
          <p14:tracePt t="10605" x="11233150" y="2528888"/>
          <p14:tracePt t="10612" x="11233150" y="2574925"/>
          <p14:tracePt t="10619" x="11233150" y="2593975"/>
          <p14:tracePt t="10625" x="11233150" y="2620963"/>
          <p14:tracePt t="10633" x="11223625" y="2638425"/>
          <p14:tracePt t="10640" x="11214100" y="2657475"/>
          <p14:tracePt t="10646" x="11206163" y="2674938"/>
          <p14:tracePt t="10654" x="11196638" y="2693988"/>
          <p14:tracePt t="10660" x="11177588" y="2703513"/>
          <p14:tracePt t="10667" x="11169650" y="2711450"/>
          <p14:tracePt t="10674" x="11141075" y="2740025"/>
          <p14:tracePt t="10681" x="11114088" y="2747963"/>
          <p14:tracePt t="10688" x="11077575" y="2767013"/>
          <p14:tracePt t="10695" x="11050588" y="2767013"/>
          <p14:tracePt t="10703" x="10995025" y="2776538"/>
          <p14:tracePt t="10709" x="10922000" y="2794000"/>
          <p14:tracePt t="10717" x="10841038" y="2803525"/>
          <p14:tracePt t="10723" x="10804525" y="2803525"/>
          <p14:tracePt t="10730" x="10739438" y="2803525"/>
          <p14:tracePt t="10737" x="10712450" y="2803525"/>
          <p14:tracePt t="10744" x="10675938" y="2794000"/>
          <p14:tracePt t="10752" x="10629900" y="2784475"/>
          <p14:tracePt t="10757" x="10585450" y="2776538"/>
          <p14:tracePt t="10767" x="10566400" y="2747963"/>
          <p14:tracePt t="10772" x="10539413" y="2730500"/>
          <p14:tracePt t="10778" x="10520363" y="2711450"/>
          <p14:tracePt t="10786" x="10493375" y="2684463"/>
          <p14:tracePt t="10792" x="10474325" y="2674938"/>
          <p14:tracePt t="10800" x="10456863" y="2638425"/>
          <p14:tracePt t="10807" x="10456863" y="2620963"/>
          <p14:tracePt t="10813" x="10447338" y="2584450"/>
          <p14:tracePt t="10820" x="10447338" y="2574925"/>
          <p14:tracePt t="10827" x="10447338" y="2557463"/>
          <p14:tracePt t="10835" x="10447338" y="2528888"/>
          <p14:tracePt t="10841" x="10447338" y="2511425"/>
          <p14:tracePt t="10850" x="10447338" y="2492375"/>
          <p14:tracePt t="10855" x="10447338" y="2474913"/>
          <p14:tracePt t="10862" x="10456863" y="2455863"/>
          <p14:tracePt t="10870" x="10466388" y="2438400"/>
          <p14:tracePt t="10876" x="10474325" y="2419350"/>
          <p14:tracePt t="10884" x="10493375" y="2392363"/>
          <p14:tracePt t="10890" x="10502900" y="2382838"/>
          <p14:tracePt t="10897" x="10520363" y="2365375"/>
          <p14:tracePt t="10917" x="10539413" y="2346325"/>
          <p14:tracePt t="10919" x="10547350" y="2338388"/>
          <p14:tracePt t="10925" x="10566400" y="2328863"/>
          <p14:tracePt t="10933" x="10585450" y="2309813"/>
          <p14:tracePt t="10939" x="10602913" y="2309813"/>
          <p14:tracePt t="10946" x="10612438" y="2309813"/>
          <p14:tracePt t="10953" x="10621963" y="2292350"/>
          <p14:tracePt t="10960" x="10648950" y="2292350"/>
          <p14:tracePt t="10968" x="10658475" y="2292350"/>
          <p14:tracePt t="10974" x="10666413" y="2292350"/>
          <p14:tracePt t="10980" x="10675938" y="2292350"/>
          <p14:tracePt t="10987" x="10685463" y="2282825"/>
          <p14:tracePt t="10995" x="10712450" y="2282825"/>
          <p14:tracePt t="11002" x="10721975" y="2282825"/>
          <p14:tracePt t="11016" x="10739438" y="2282825"/>
          <p14:tracePt t="11022" x="10758488" y="2282825"/>
          <p14:tracePt t="11029" x="10768013" y="2282825"/>
          <p14:tracePt t="11043" x="10775950" y="2282825"/>
          <p14:tracePt t="11050" x="10785475" y="2282825"/>
          <p14:tracePt t="11057" x="10795000" y="2282825"/>
          <p14:tracePt t="11066" x="10804525" y="2282825"/>
          <p14:tracePt t="11079" x="10812463" y="2282825"/>
          <p14:tracePt t="11085" x="10821988" y="2282825"/>
          <p14:tracePt t="11092" x="10821988" y="2292350"/>
          <p14:tracePt t="11113" x="10821988" y="2301875"/>
          <p14:tracePt t="11120" x="10831513" y="2301875"/>
          <p14:tracePt t="11136" x="10831513" y="2309813"/>
          <p14:tracePt t="12419" x="10731500" y="2374900"/>
          <p14:tracePt t="12426" x="10556875" y="2474913"/>
          <p14:tracePt t="12433" x="10301288" y="2601913"/>
          <p14:tracePt t="12440" x="10145713" y="2703513"/>
          <p14:tracePt t="12448" x="9955213" y="2776538"/>
          <p14:tracePt t="12454" x="9753600" y="2867025"/>
          <p14:tracePt t="12461" x="9588500" y="2913063"/>
          <p14:tracePt t="12469" x="9269413" y="2968625"/>
          <p14:tracePt t="12475" x="8867775" y="3059113"/>
          <p14:tracePt t="12481" x="8512175" y="3095625"/>
          <p14:tracePt t="12490" x="8081963" y="3168650"/>
          <p14:tracePt t="12497" x="7699375" y="3187700"/>
          <p14:tracePt t="12503" x="7334250" y="3187700"/>
          <p14:tracePt t="12510" x="6959600" y="3187700"/>
          <p14:tracePt t="12517" x="6684963" y="3178175"/>
          <p14:tracePt t="12525" x="6538913" y="3178175"/>
          <p14:tracePt t="12531" x="6410325" y="3178175"/>
          <p14:tracePt t="12538" x="6256338" y="3151188"/>
          <p14:tracePt t="12545" x="6110288" y="3151188"/>
          <p14:tracePt t="12551" x="6018213" y="3132138"/>
          <p14:tracePt t="12559" x="5945188" y="3122613"/>
          <p14:tracePt t="12566" x="5899150" y="3122613"/>
          <p14:tracePt t="12573" x="5845175" y="3114675"/>
          <p14:tracePt t="12581" x="5789613" y="3114675"/>
          <p14:tracePt t="12587" x="5762625" y="3114675"/>
          <p14:tracePt t="12594" x="5716588" y="3114675"/>
          <p14:tracePt t="12600" x="5699125" y="3105150"/>
          <p14:tracePt t="12607" x="5670550" y="3086100"/>
          <p14:tracePt t="12614" x="5662613" y="3086100"/>
          <p14:tracePt t="12622" x="5643563" y="3086100"/>
          <p14:tracePt t="12628" x="5634038" y="3086100"/>
          <p14:tracePt t="12635" x="5616575" y="3086100"/>
          <p14:tracePt t="12643" x="5607050" y="3086100"/>
          <p14:tracePt t="12665" x="5597525" y="3086100"/>
          <p14:tracePt t="13102" x="5589588" y="3086100"/>
          <p14:tracePt t="13109" x="5580063" y="3078163"/>
          <p14:tracePt t="13117" x="5561013" y="3078163"/>
          <p14:tracePt t="13124" x="5543550" y="3068638"/>
          <p14:tracePt t="13130" x="5534025" y="3049588"/>
          <p14:tracePt t="13137" x="5516563" y="3041650"/>
          <p14:tracePt t="13144" x="5497513" y="3032125"/>
          <p14:tracePt t="13152" x="5487988" y="3013075"/>
          <p14:tracePt t="13159" x="5470525" y="2995613"/>
          <p14:tracePt t="13166" x="5461000" y="2968625"/>
          <p14:tracePt t="13172" x="5451475" y="2949575"/>
          <p14:tracePt t="13181" x="5443538" y="2930525"/>
          <p14:tracePt t="13187" x="5443538" y="2913063"/>
          <p14:tracePt t="13195" x="5443538" y="2894013"/>
          <p14:tracePt t="13200" x="5443538" y="2876550"/>
          <p14:tracePt t="13207" x="5443538" y="2867025"/>
          <p14:tracePt t="13216" x="5443538" y="2849563"/>
          <p14:tracePt t="13221" x="5443538" y="2840038"/>
          <p14:tracePt t="13235" x="5461000" y="2820988"/>
          <p14:tracePt t="13243" x="5470525" y="2803525"/>
          <p14:tracePt t="13250" x="5487988" y="2794000"/>
          <p14:tracePt t="13256" x="5507038" y="2784475"/>
          <p14:tracePt t="13264" x="5524500" y="2776538"/>
          <p14:tracePt t="13270" x="5553075" y="2757488"/>
          <p14:tracePt t="13277" x="5570538" y="2747963"/>
          <p14:tracePt t="13283" x="5589588" y="2740025"/>
          <p14:tracePt t="13291" x="5616575" y="2740025"/>
          <p14:tracePt t="13298" x="5634038" y="2740025"/>
          <p14:tracePt t="13305" x="5662613" y="2740025"/>
          <p14:tracePt t="13314" x="5670550" y="2740025"/>
          <p14:tracePt t="13320" x="5680075" y="2740025"/>
          <p14:tracePt t="13325" x="5708650" y="2740025"/>
          <p14:tracePt t="13333" x="5716588" y="2740025"/>
          <p14:tracePt t="13341" x="5726113" y="2747963"/>
          <p14:tracePt t="13348" x="5735638" y="2747963"/>
          <p14:tracePt t="13362" x="5745163" y="2757488"/>
          <p14:tracePt t="13367" x="5745163" y="2767013"/>
          <p14:tracePt t="13382" x="5753100" y="2767013"/>
          <p14:tracePt t="13389" x="5753100" y="2776538"/>
          <p14:tracePt t="13397" x="5762625" y="2776538"/>
          <p14:tracePt t="14026" x="5789613" y="2776538"/>
          <p14:tracePt t="14032" x="5862638" y="2757488"/>
          <p14:tracePt t="14038" x="5954713" y="2730500"/>
          <p14:tracePt t="14046" x="6064250" y="2720975"/>
          <p14:tracePt t="14053" x="6237288" y="2693988"/>
          <p14:tracePt t="14060" x="6456363" y="2674938"/>
          <p14:tracePt t="14066" x="6767513" y="2657475"/>
          <p14:tracePt t="14074" x="6950075" y="2657475"/>
          <p14:tracePt t="14080" x="7150100" y="2657475"/>
          <p14:tracePt t="14088" x="7334250" y="2657475"/>
          <p14:tracePt t="14095" x="7534275" y="2657475"/>
          <p14:tracePt t="14101" x="7699375" y="2657475"/>
          <p14:tracePt t="14107" x="7881938" y="2674938"/>
          <p14:tracePt t="14115" x="8045450" y="2703513"/>
          <p14:tracePt t="14123" x="8154988" y="2730500"/>
          <p14:tracePt t="14129" x="8274050" y="2767013"/>
          <p14:tracePt t="14136" x="8366125" y="2794000"/>
          <p14:tracePt t="14143" x="8447088" y="2803525"/>
          <p14:tracePt t="14151" x="8502650" y="2830513"/>
          <p14:tracePt t="14157" x="8585200" y="2857500"/>
          <p14:tracePt t="14164" x="8666163" y="2894013"/>
          <p14:tracePt t="14171" x="8694738" y="2913063"/>
          <p14:tracePt t="14178" x="8739188" y="2922588"/>
          <p14:tracePt t="14185" x="8812213" y="2949575"/>
          <p14:tracePt t="14192" x="8913813" y="2995613"/>
          <p14:tracePt t="14198" x="9013825" y="3049588"/>
          <p14:tracePt t="14205" x="9132888" y="3105150"/>
          <p14:tracePt t="14213" x="9232900" y="3168650"/>
          <p14:tracePt t="14220" x="9288463" y="3187700"/>
          <p14:tracePt t="14226" x="9324975" y="3214688"/>
          <p14:tracePt t="14234" x="9369425" y="3241675"/>
          <p14:tracePt t="14240" x="9398000" y="3268663"/>
          <p14:tracePt t="14248" x="9415463" y="3287713"/>
          <p14:tracePt t="14255" x="9434513" y="3297238"/>
          <p14:tracePt t="14261" x="9442450" y="3324225"/>
          <p14:tracePt t="14268" x="9451975" y="3333750"/>
          <p14:tracePt t="14275" x="9471025" y="3341688"/>
          <p14:tracePt t="14282" x="9471025" y="3360738"/>
          <p14:tracePt t="14289" x="9478963" y="3370263"/>
          <p14:tracePt t="14296" x="9488488" y="3370263"/>
          <p14:tracePt t="14304" x="9488488" y="3378200"/>
          <p14:tracePt t="14310" x="9488488" y="3387725"/>
          <p14:tracePt t="14317" x="9498013" y="3406775"/>
          <p14:tracePt t="14325" x="9507538" y="3414713"/>
          <p14:tracePt t="14331" x="9507538" y="3433763"/>
          <p14:tracePt t="14338" x="9507538" y="3443288"/>
          <p14:tracePt t="14347" x="9507538" y="3451225"/>
          <p14:tracePt t="14352" x="9507538" y="3460750"/>
          <p14:tracePt t="14360" x="9507538" y="3487738"/>
          <p14:tracePt t="14367" x="9507538" y="3506788"/>
          <p14:tracePt t="14373" x="9515475" y="3524250"/>
          <p14:tracePt t="14380" x="9515475" y="3543300"/>
          <p14:tracePt t="14387" x="9515475" y="3552825"/>
          <p14:tracePt t="14397" x="9515475" y="3579813"/>
          <p14:tracePt t="14401" x="9515475" y="3606800"/>
          <p14:tracePt t="14408" x="9515475" y="3625850"/>
          <p14:tracePt t="14415" x="9507538" y="3633788"/>
          <p14:tracePt t="14422" x="9507538" y="3652838"/>
          <p14:tracePt t="14429" x="9498013" y="3670300"/>
          <p14:tracePt t="14436" x="9478963" y="3698875"/>
          <p14:tracePt t="14443" x="9471025" y="3716338"/>
          <p14:tracePt t="14450" x="9461500" y="3743325"/>
          <p14:tracePt t="14458" x="9442450" y="3752850"/>
          <p14:tracePt t="14464" x="9415463" y="3789363"/>
          <p14:tracePt t="14471" x="9378950" y="3816350"/>
          <p14:tracePt t="14478" x="9315450" y="3862388"/>
          <p14:tracePt t="14484" x="9232900" y="3917950"/>
          <p14:tracePt t="14492" x="9113838" y="3971925"/>
          <p14:tracePt t="14499" x="9004300" y="4027488"/>
          <p14:tracePt t="14506" x="8885238" y="4054475"/>
          <p14:tracePt t="14513" x="8758238" y="4090988"/>
          <p14:tracePt t="14520" x="8639175" y="4117975"/>
          <p14:tracePt t="14527" x="8566150" y="4117975"/>
          <p14:tracePt t="14533" x="8456613" y="4127500"/>
          <p14:tracePt t="14540" x="8347075" y="4127500"/>
          <p14:tracePt t="14547" x="8220075" y="4127500"/>
          <p14:tracePt t="14555" x="8118475" y="4127500"/>
          <p14:tracePt t="14563" x="7899400" y="4117975"/>
          <p14:tracePt t="14568" x="7662863" y="4110038"/>
          <p14:tracePt t="14575" x="7461250" y="4090988"/>
          <p14:tracePt t="14582" x="7242175" y="4090988"/>
          <p14:tracePt t="14589" x="7086600" y="4073525"/>
          <p14:tracePt t="14596" x="6940550" y="4073525"/>
          <p14:tracePt t="14603" x="6831013" y="4073525"/>
          <p14:tracePt t="14609" x="6740525" y="4064000"/>
          <p14:tracePt t="14617" x="6684963" y="4064000"/>
          <p14:tracePt t="14624" x="6521450" y="4044950"/>
          <p14:tracePt t="14631" x="6373813" y="4044950"/>
          <p14:tracePt t="14637" x="6246813" y="4037013"/>
          <p14:tracePt t="14646" x="6137275" y="4037013"/>
          <p14:tracePt t="14652" x="6018213" y="4017963"/>
          <p14:tracePt t="14658" x="5872163" y="4000500"/>
          <p14:tracePt t="14666" x="5689600" y="3971925"/>
          <p14:tracePt t="14672" x="5561013" y="3963988"/>
          <p14:tracePt t="14680" x="5451475" y="3944938"/>
          <p14:tracePt t="14686" x="5305425" y="3927475"/>
          <p14:tracePt t="14693" x="5168900" y="3898900"/>
          <p14:tracePt t="14700" x="5095875" y="3889375"/>
          <p14:tracePt t="14707" x="5005388" y="3871913"/>
          <p14:tracePt t="14715" x="4922838" y="3862388"/>
          <p14:tracePt t="14721" x="4849813" y="3852863"/>
          <p14:tracePt t="14729" x="4767263" y="3825875"/>
          <p14:tracePt t="14735" x="4694238" y="3808413"/>
          <p14:tracePt t="14742" x="4648200" y="3798888"/>
          <p14:tracePt t="14749" x="4602163" y="3779838"/>
          <p14:tracePt t="14756" x="4557713" y="3752850"/>
          <p14:tracePt t="14763" x="4521200" y="3743325"/>
          <p14:tracePt t="14770" x="4484688" y="3735388"/>
          <p14:tracePt t="14778" x="4465638" y="3725863"/>
          <p14:tracePt t="14784" x="4438650" y="3716338"/>
          <p14:tracePt t="14790" x="4419600" y="3716338"/>
          <p14:tracePt t="14798" x="4419600" y="3706813"/>
          <p14:tracePt t="14805" x="4402138" y="3706813"/>
          <p14:tracePt t="14812" x="4392613" y="3698875"/>
          <p14:tracePt t="14825" x="4383088" y="3689350"/>
          <p14:tracePt t="14833" x="4375150" y="3689350"/>
          <p14:tracePt t="14840" x="4365625" y="3689350"/>
          <p14:tracePt t="14846" x="4356100" y="3679825"/>
          <p14:tracePt t="14853" x="4346575" y="3679825"/>
          <p14:tracePt t="14860" x="4338638" y="3670300"/>
          <p14:tracePt t="14875" x="4329113" y="3670300"/>
          <p14:tracePt t="14882" x="4319588" y="3662363"/>
          <p14:tracePt t="14888" x="4310063" y="3662363"/>
          <p14:tracePt t="14896" x="4302125" y="3652838"/>
          <p14:tracePt t="14903" x="4292600" y="3643313"/>
          <p14:tracePt t="14909" x="4292600" y="3633788"/>
          <p14:tracePt t="14931" x="4273550" y="3625850"/>
          <p14:tracePt t="14937" x="4273550" y="3616325"/>
          <p14:tracePt t="14951" x="4265613" y="3616325"/>
          <p14:tracePt t="14958" x="4256088" y="3606800"/>
          <p14:tracePt t="14965" x="4246563" y="3597275"/>
          <p14:tracePt t="14972" x="4246563" y="3589338"/>
          <p14:tracePt t="14980" x="4237038" y="3579813"/>
          <p14:tracePt t="14986" x="4229100" y="3560763"/>
          <p14:tracePt t="14999" x="4229100" y="3533775"/>
          <p14:tracePt t="15006" x="4219575" y="3516313"/>
          <p14:tracePt t="15013" x="4200525" y="3479800"/>
          <p14:tracePt t="15021" x="4200525" y="3460750"/>
          <p14:tracePt t="15029" x="4200525" y="3433763"/>
          <p14:tracePt t="15035" x="4192588" y="3414713"/>
          <p14:tracePt t="15042" x="4192588" y="3387725"/>
          <p14:tracePt t="15049" x="4192588" y="3360738"/>
          <p14:tracePt t="15055" x="4192588" y="3324225"/>
          <p14:tracePt t="15063" x="4192588" y="3297238"/>
          <p14:tracePt t="15070" x="4192588" y="3278188"/>
          <p14:tracePt t="15077" x="4192588" y="3251200"/>
          <p14:tracePt t="15086" x="4192588" y="3232150"/>
          <p14:tracePt t="15092" x="4192588" y="3205163"/>
          <p14:tracePt t="15097" x="4192588" y="3187700"/>
          <p14:tracePt t="15106" x="4210050" y="3159125"/>
          <p14:tracePt t="15112" x="4219575" y="3122613"/>
          <p14:tracePt t="15118" x="4219575" y="3105150"/>
          <p14:tracePt t="15126" x="4229100" y="3078163"/>
          <p14:tracePt t="15133" x="4246563" y="3049588"/>
          <p14:tracePt t="15140" x="4256088" y="3022600"/>
          <p14:tracePt t="15147" x="4273550" y="2986088"/>
          <p14:tracePt t="15153" x="4302125" y="2959100"/>
          <p14:tracePt t="15161" x="4310063" y="2913063"/>
          <p14:tracePt t="15167" x="4329113" y="2894013"/>
          <p14:tracePt t="15176" x="4346575" y="2876550"/>
          <p14:tracePt t="15181" x="4392613" y="2840038"/>
          <p14:tracePt t="15188" x="4419600" y="2813050"/>
          <p14:tracePt t="15196" x="4456113" y="2776538"/>
          <p14:tracePt t="15202" x="4502150" y="2740025"/>
          <p14:tracePt t="15210" x="4602163" y="2684463"/>
          <p14:tracePt t="15216" x="4740275" y="2630488"/>
          <p14:tracePt t="15223" x="4959350" y="2538413"/>
          <p14:tracePt t="15230" x="5187950" y="2474913"/>
          <p14:tracePt t="15238" x="5351463" y="2438400"/>
          <p14:tracePt t="15247" x="5534025" y="2392363"/>
          <p14:tracePt t="15251" x="5699125" y="2365375"/>
          <p14:tracePt t="15258" x="5845175" y="2346325"/>
          <p14:tracePt t="15265" x="5972175" y="2346325"/>
          <p14:tracePt t="15273" x="6045200" y="2346325"/>
          <p14:tracePt t="15280" x="6154738" y="2346325"/>
          <p14:tracePt t="15286" x="6256338" y="2346325"/>
          <p14:tracePt t="15294" x="6346825" y="2355850"/>
          <p14:tracePt t="15300" x="6419850" y="2346325"/>
          <p14:tracePt t="15307" x="6465888" y="2355850"/>
          <p14:tracePt t="15314" x="6538913" y="2355850"/>
          <p14:tracePt t="15321" x="6621463" y="2382838"/>
          <p14:tracePt t="15329" x="6711950" y="2382838"/>
          <p14:tracePt t="15335" x="6767513" y="2392363"/>
          <p14:tracePt t="15342" x="6840538" y="2392363"/>
          <p14:tracePt t="15348" x="6940550" y="2419350"/>
          <p14:tracePt t="15355" x="6977063" y="2419350"/>
          <p14:tracePt t="15363" x="7023100" y="2428875"/>
          <p14:tracePt t="15370" x="7069138" y="2438400"/>
          <p14:tracePt t="15377" x="7123113" y="2438400"/>
          <p14:tracePt t="15383" x="7150100" y="2455863"/>
          <p14:tracePt t="15390" x="7196138" y="2474913"/>
          <p14:tracePt t="15398" x="7223125" y="2492375"/>
          <p14:tracePt t="15405" x="7259638" y="2501900"/>
          <p14:tracePt t="15413" x="7288213" y="2501900"/>
          <p14:tracePt t="15418" x="7305675" y="2520950"/>
          <p14:tracePt t="15425" x="7324725" y="2528888"/>
          <p14:tracePt t="15432" x="7351713" y="2538413"/>
          <p14:tracePt t="15440" x="7388225" y="2557463"/>
          <p14:tracePt t="15446" x="7407275" y="2584450"/>
          <p14:tracePt t="15454" x="7434263" y="2601913"/>
          <p14:tracePt t="15460" x="7461250" y="2611438"/>
          <p14:tracePt t="15467" x="7497763" y="2630488"/>
          <p14:tracePt t="15474" x="7524750" y="2667000"/>
          <p14:tracePt t="15481" x="7561263" y="2684463"/>
          <p14:tracePt t="15488" x="7580313" y="2693988"/>
          <p14:tracePt t="15496" x="7589838" y="2711450"/>
          <p14:tracePt t="15502" x="7607300" y="2730500"/>
          <p14:tracePt t="15510" x="7626350" y="2740025"/>
          <p14:tracePt t="15515" x="7653338" y="2767013"/>
          <p14:tracePt t="15522" x="7662863" y="2794000"/>
          <p14:tracePt t="15529" x="7670800" y="2820988"/>
          <p14:tracePt t="15537" x="7689850" y="2830513"/>
          <p14:tracePt t="15546" x="7707313" y="2867025"/>
          <p14:tracePt t="15551" x="7707313" y="2876550"/>
          <p14:tracePt t="15557" x="7726363" y="2913063"/>
          <p14:tracePt t="15568" x="7726363" y="2930525"/>
          <p14:tracePt t="15572" x="7735888" y="2968625"/>
          <p14:tracePt t="15578" x="7743825" y="3005138"/>
          <p14:tracePt t="15585" x="7753350" y="3041650"/>
          <p14:tracePt t="15592" x="7762875" y="3095625"/>
          <p14:tracePt t="15600" x="7762875" y="3114675"/>
          <p14:tracePt t="15607" x="7772400" y="3141663"/>
          <p14:tracePt t="15613" x="7772400" y="3168650"/>
          <p14:tracePt t="15620" x="7772400" y="3214688"/>
          <p14:tracePt t="15629" x="7772400" y="3241675"/>
          <p14:tracePt t="15634" x="7762875" y="3268663"/>
          <p14:tracePt t="15641" x="7762875" y="3287713"/>
          <p14:tracePt t="15648" x="7743825" y="3333750"/>
          <p14:tracePt t="15654" x="7735888" y="3351213"/>
          <p14:tracePt t="15662" x="7735888" y="3370263"/>
          <p14:tracePt t="15669" x="7716838" y="3387725"/>
          <p14:tracePt t="15676" x="7689850" y="3414713"/>
          <p14:tracePt t="15683" x="7670800" y="3443288"/>
          <p14:tracePt t="15689" x="7653338" y="3460750"/>
          <p14:tracePt t="15697" x="7634288" y="3479800"/>
          <p14:tracePt t="15704" x="7616825" y="3497263"/>
          <p14:tracePt t="15712" x="7570788" y="3506788"/>
          <p14:tracePt t="15717" x="7524750" y="3543300"/>
          <p14:tracePt t="15725" x="7461250" y="3570288"/>
          <p14:tracePt t="15732" x="7415213" y="3589338"/>
          <p14:tracePt t="15739" x="7388225" y="3597275"/>
          <p14:tracePt t="15745" x="7342188" y="3625850"/>
          <p14:tracePt t="15753" x="7278688" y="3643313"/>
          <p14:tracePt t="15759" x="7232650" y="3670300"/>
          <p14:tracePt t="15766" x="7205663" y="3679825"/>
          <p14:tracePt t="15773" x="7150100" y="3716338"/>
          <p14:tracePt t="15780" x="7086600" y="3725863"/>
          <p14:tracePt t="15787" x="7023100" y="3762375"/>
          <p14:tracePt t="15794" x="6959600" y="3789363"/>
          <p14:tracePt t="15801" x="6867525" y="3835400"/>
          <p14:tracePt t="15808" x="6767513" y="3862388"/>
          <p14:tracePt t="15815" x="6638925" y="3908425"/>
          <p14:tracePt t="15821" x="6521450" y="3944938"/>
          <p14:tracePt t="15831" x="6410325" y="3971925"/>
          <p14:tracePt t="15836" x="6346825" y="4000500"/>
          <p14:tracePt t="15844" x="6264275" y="4027488"/>
          <p14:tracePt t="15850" x="6191250" y="4054475"/>
          <p14:tracePt t="15856" x="6091238" y="4064000"/>
          <p14:tracePt t="15864" x="6037263" y="4081463"/>
          <p14:tracePt t="15871" x="5918200" y="4110038"/>
          <p14:tracePt t="15878" x="5862638" y="4110038"/>
          <p14:tracePt t="15885" x="5789613" y="4117975"/>
          <p14:tracePt t="15892" x="5716588" y="4117975"/>
          <p14:tracePt t="15899" x="5607050" y="4117975"/>
          <p14:tracePt t="15913" x="5434013" y="4117975"/>
          <p14:tracePt t="15920" x="5341938" y="4100513"/>
          <p14:tracePt t="15928" x="5241925" y="4090988"/>
          <p14:tracePt t="15934" x="5205413" y="4081463"/>
          <p14:tracePt t="15940" x="5122863" y="4037013"/>
          <p14:tracePt t="15948" x="5078413" y="4027488"/>
          <p14:tracePt t="15954" x="5049838" y="4008438"/>
          <p14:tracePt t="15963" x="5032375" y="4000500"/>
          <p14:tracePt t="15968" x="4995863" y="3971925"/>
          <p14:tracePt t="15975" x="4976813" y="3944938"/>
          <p14:tracePt t="15982" x="4959350" y="3917950"/>
          <p14:tracePt t="15989" x="4940300" y="3898900"/>
          <p14:tracePt t="15997" x="4922838" y="3862388"/>
          <p14:tracePt t="16003" x="4895850" y="3816350"/>
          <p14:tracePt t="16011" x="4876800" y="3789363"/>
          <p14:tracePt t="16017" x="4857750" y="3762375"/>
          <p14:tracePt t="16025" x="4830763" y="3716338"/>
          <p14:tracePt t="16031" x="4821238" y="3689350"/>
          <p14:tracePt t="16038" x="4813300" y="3670300"/>
          <p14:tracePt t="16045" x="4803775" y="3633788"/>
          <p14:tracePt t="16052" x="4794250" y="3606800"/>
          <p14:tracePt t="16061" x="4794250" y="3589338"/>
          <p14:tracePt t="16066" x="4784725" y="3560763"/>
          <p14:tracePt t="16073" x="4776788" y="3543300"/>
          <p14:tracePt t="16080" x="4776788" y="3524250"/>
          <p14:tracePt t="16087" x="4776788" y="3506788"/>
          <p14:tracePt t="16095" x="4767263" y="3487738"/>
          <p14:tracePt t="16101" x="4767263" y="3479800"/>
          <p14:tracePt t="16108" x="4767263" y="3451225"/>
          <p14:tracePt t="16114" x="4767263" y="3433763"/>
          <p14:tracePt t="16122" x="4767263" y="3406775"/>
          <p14:tracePt t="16130" x="4767263" y="3397250"/>
          <p14:tracePt t="16136" x="4767263" y="3378200"/>
          <p14:tracePt t="16145" x="4767263" y="3360738"/>
          <p14:tracePt t="16150" x="4767263" y="3341688"/>
          <p14:tracePt t="16157" x="4767263" y="3324225"/>
          <p14:tracePt t="16164" x="4776788" y="3297238"/>
          <p14:tracePt t="16171" x="4784725" y="3268663"/>
          <p14:tracePt t="16178" x="4803775" y="3232150"/>
          <p14:tracePt t="16185" x="4830763" y="3205163"/>
          <p14:tracePt t="16192" x="4840288" y="3187700"/>
          <p14:tracePt t="16198" x="4857750" y="3168650"/>
          <p14:tracePt t="16205" x="4886325" y="3151188"/>
          <p14:tracePt t="16212" x="4922838" y="3114675"/>
          <p14:tracePt t="16220" x="4940300" y="3105150"/>
          <p14:tracePt t="16228" x="4976813" y="3086100"/>
          <p14:tracePt t="16233" x="5013325" y="3078163"/>
          <p14:tracePt t="16242" x="5068888" y="3059113"/>
          <p14:tracePt t="16248" x="5151438" y="3022600"/>
          <p14:tracePt t="16255" x="5224463" y="3013075"/>
          <p14:tracePt t="16261" x="5314950" y="2995613"/>
          <p14:tracePt t="16268" x="5434013" y="2968625"/>
          <p14:tracePt t="16275" x="5561013" y="2949575"/>
          <p14:tracePt t="16282" x="5670550" y="2940050"/>
          <p14:tracePt t="16290" x="5835650" y="2913063"/>
          <p14:tracePt t="16297" x="6045200" y="2876550"/>
          <p14:tracePt t="16303" x="6210300" y="2867025"/>
          <p14:tracePt t="16311" x="6373813" y="2849563"/>
          <p14:tracePt t="16317" x="6465888" y="2849563"/>
          <p14:tracePt t="16325" x="6557963" y="2849563"/>
          <p14:tracePt t="16332" x="6648450" y="2849563"/>
          <p14:tracePt t="16338" x="6757988" y="2849563"/>
          <p14:tracePt t="16345" x="6858000" y="2849563"/>
          <p14:tracePt t="16352" x="6931025" y="2867025"/>
          <p14:tracePt t="16361" x="7032625" y="2894013"/>
          <p14:tracePt t="16366" x="7105650" y="2894013"/>
          <p14:tracePt t="16372" x="7169150" y="2930525"/>
          <p14:tracePt t="16380" x="7242175" y="2940050"/>
          <p14:tracePt t="16387" x="7342188" y="2986088"/>
          <p14:tracePt t="16394" x="7424738" y="3022600"/>
          <p14:tracePt t="16401" x="7488238" y="3049588"/>
          <p14:tracePt t="16407" x="7543800" y="3078163"/>
          <p14:tracePt t="16416" x="7589838" y="3086100"/>
          <p14:tracePt t="16422" x="7634288" y="3095625"/>
          <p14:tracePt t="16430" x="7680325" y="3132138"/>
          <p14:tracePt t="16435" x="7689850" y="3141663"/>
          <p14:tracePt t="16441" x="7716838" y="3151188"/>
          <p14:tracePt t="16449" x="7735888" y="3159125"/>
          <p14:tracePt t="16456" x="7753350" y="3178175"/>
          <p14:tracePt t="16463" x="7772400" y="3205163"/>
          <p14:tracePt t="16470" x="7780338" y="3224213"/>
          <p14:tracePt t="16477" x="7799388" y="3251200"/>
          <p14:tracePt t="16484" x="7816850" y="3278188"/>
          <p14:tracePt t="16491" x="7845425" y="3305175"/>
          <p14:tracePt t="16498" x="7853363" y="3324225"/>
          <p14:tracePt t="16505" x="7862888" y="3360738"/>
          <p14:tracePt t="16512" x="7881938" y="3387725"/>
          <p14:tracePt t="16519" x="7889875" y="3414713"/>
          <p14:tracePt t="16528" x="7889875" y="3460750"/>
          <p14:tracePt t="16533" x="7899400" y="3479800"/>
          <p14:tracePt t="16539" x="7899400" y="3506788"/>
          <p14:tracePt t="16547" x="7899400" y="3516313"/>
          <p14:tracePt t="16554" x="7899400" y="3533775"/>
          <p14:tracePt t="16561" x="7899400" y="3560763"/>
          <p14:tracePt t="16567" x="7899400" y="3589338"/>
          <p14:tracePt t="16576" x="7899400" y="3606800"/>
          <p14:tracePt t="16581" x="7889875" y="3616325"/>
          <p14:tracePt t="16589" x="7881938" y="3633788"/>
          <p14:tracePt t="16596" x="7872413" y="3652838"/>
          <p14:tracePt t="16602" x="7862888" y="3679825"/>
          <p14:tracePt t="16610" x="7853363" y="3689350"/>
          <p14:tracePt t="16616" x="7835900" y="3698875"/>
          <p14:tracePt t="16623" x="7826375" y="3716338"/>
          <p14:tracePt t="16630" x="7808913" y="3735388"/>
          <p14:tracePt t="16637" x="7762875" y="3779838"/>
          <p14:tracePt t="16644" x="7716838" y="3808413"/>
          <p14:tracePt t="16651" x="7634288" y="3844925"/>
          <p14:tracePt t="16658" x="7524750" y="3908425"/>
          <p14:tracePt t="16665" x="7388225" y="3944938"/>
          <p14:tracePt t="16672" x="7242175" y="3990975"/>
          <p14:tracePt t="16679" x="7086600" y="4037013"/>
          <p14:tracePt t="16687" x="6904038" y="4073525"/>
          <p14:tracePt t="16693" x="6740525" y="4073525"/>
          <p14:tracePt t="16700" x="6557963" y="4081463"/>
          <p14:tracePt t="16706" x="6356350" y="4081463"/>
          <p14:tracePt t="16716" x="6164263" y="4064000"/>
          <p14:tracePt t="16721" x="6027738" y="4037013"/>
          <p14:tracePt t="16729" x="5918200" y="4008438"/>
          <p14:tracePt t="16735" x="5762625" y="3963988"/>
          <p14:tracePt t="16741" x="5653088" y="3917950"/>
          <p14:tracePt t="16749" x="5570538" y="3881438"/>
          <p14:tracePt t="16756" x="5451475" y="3844925"/>
          <p14:tracePt t="16763" x="5360988" y="3789363"/>
          <p14:tracePt t="16769" x="5314950" y="3771900"/>
          <p14:tracePt t="16778" x="5251450" y="3735388"/>
          <p14:tracePt t="16786" x="5205413" y="3706813"/>
          <p14:tracePt t="16790" x="5132388" y="3652838"/>
          <p14:tracePt t="16798" x="5105400" y="3606800"/>
          <p14:tracePt t="16804" x="5068888" y="3579813"/>
          <p14:tracePt t="16812" x="5041900" y="3552825"/>
          <p14:tracePt t="16819" x="5005388" y="3506788"/>
          <p14:tracePt t="16827" x="4986338" y="3479800"/>
          <p14:tracePt t="16832" x="4976813" y="3451225"/>
          <p14:tracePt t="16839" x="4968875" y="3433763"/>
          <p14:tracePt t="16847" x="4959350" y="3414713"/>
          <p14:tracePt t="16853" x="4949825" y="3397250"/>
          <p14:tracePt t="16860" x="4940300" y="3378200"/>
          <p14:tracePt t="16867" x="4940300" y="3360738"/>
          <p14:tracePt t="16876" x="4940300" y="3341688"/>
          <p14:tracePt t="16881" x="4940300" y="3333750"/>
          <p14:tracePt t="16888" x="4940300" y="3314700"/>
          <p14:tracePt t="16896" x="4940300" y="3287713"/>
          <p14:tracePt t="16915" x="4940300" y="3251200"/>
          <p14:tracePt t="16916" x="4940300" y="3241675"/>
          <p14:tracePt t="16923" x="4949825" y="3214688"/>
          <p14:tracePt t="16931" x="4976813" y="3195638"/>
          <p14:tracePt t="16937" x="4976813" y="3178175"/>
          <p14:tracePt t="16944" x="5005388" y="3151188"/>
          <p14:tracePt t="16951" x="5022850" y="3122613"/>
          <p14:tracePt t="16957" x="5059363" y="3105150"/>
          <p14:tracePt t="16965" x="5086350" y="3078163"/>
          <p14:tracePt t="16972" x="5168900" y="3032125"/>
          <p14:tracePt t="16979" x="5251450" y="2995613"/>
          <p14:tracePt t="16986" x="5360988" y="2949575"/>
          <p14:tracePt t="16994" x="5534025" y="2903538"/>
          <p14:tracePt t="17000" x="5735638" y="2876550"/>
          <p14:tracePt t="17007" x="5881688" y="2840038"/>
          <p14:tracePt t="17014" x="6045200" y="2830513"/>
          <p14:tracePt t="17020" x="6329363" y="2830513"/>
          <p14:tracePt t="17027" x="6548438" y="2830513"/>
          <p14:tracePt t="17035" x="6667500" y="2830513"/>
          <p14:tracePt t="17041" x="6794500" y="2849563"/>
          <p14:tracePt t="17048" x="6977063" y="2876550"/>
          <p14:tracePt t="17055" x="7069138" y="2903538"/>
          <p14:tracePt t="17062" x="7150100" y="2922588"/>
          <p14:tracePt t="17072" x="7259638" y="2949575"/>
          <p14:tracePt t="17077" x="7397750" y="2995613"/>
          <p14:tracePt t="17083" x="7543800" y="3041650"/>
          <p14:tracePt t="17092" x="7680325" y="3068638"/>
          <p14:tracePt t="17097" x="7789863" y="3095625"/>
          <p14:tracePt t="17105" x="7862888" y="3105150"/>
          <p14:tracePt t="17111" x="7908925" y="3114675"/>
          <p14:tracePt t="17118" x="7972425" y="3141663"/>
          <p14:tracePt t="17127" x="8035925" y="3168650"/>
          <p14:tracePt t="17133" x="8072438" y="3178175"/>
          <p14:tracePt t="17140" x="8118475" y="3187700"/>
          <p14:tracePt t="17146" x="8147050" y="3205163"/>
          <p14:tracePt t="17153" x="8183563" y="3232150"/>
          <p14:tracePt t="17161" x="8210550" y="3241675"/>
          <p14:tracePt t="17167" x="8220075" y="3260725"/>
          <p14:tracePt t="17175" x="8237538" y="3278188"/>
          <p14:tracePt t="17181" x="8256588" y="3297238"/>
          <p14:tracePt t="17188" x="8264525" y="3305175"/>
          <p14:tracePt t="17197" x="8274050" y="3333750"/>
          <p14:tracePt t="17202" x="8283575" y="3351213"/>
          <p14:tracePt t="17210" x="8293100" y="3378200"/>
          <p14:tracePt t="17216" x="8293100" y="3424238"/>
          <p14:tracePt t="17222" x="8293100" y="3443288"/>
          <p14:tracePt t="17230" x="8293100" y="3460750"/>
          <p14:tracePt t="17237" x="8293100" y="3479800"/>
          <p14:tracePt t="17243" x="8283575" y="3506788"/>
          <p14:tracePt t="17250" x="8274050" y="3533775"/>
          <p14:tracePt t="17257" x="8256588" y="3560763"/>
          <p14:tracePt t="17266" x="8247063" y="3579813"/>
          <p14:tracePt t="17272" x="8228013" y="3597275"/>
          <p14:tracePt t="17279" x="8183563" y="3625850"/>
          <p14:tracePt t="17285" x="8164513" y="3652838"/>
          <p14:tracePt t="17294" x="8101013" y="3679825"/>
          <p14:tracePt t="17299" x="8035925" y="3725863"/>
          <p14:tracePt t="17306" x="7972425" y="3743325"/>
          <p14:tracePt t="17314" x="7845425" y="3789363"/>
          <p14:tracePt t="17320" x="7680325" y="3825875"/>
          <p14:tracePt t="17327" x="7470775" y="3871913"/>
          <p14:tracePt t="17334" x="7296150" y="3898900"/>
          <p14:tracePt t="17340" x="7150100" y="3917950"/>
          <p14:tracePt t="17348" x="6950075" y="3944938"/>
          <p14:tracePt t="17355" x="6638925" y="3963988"/>
          <p14:tracePt t="17363" x="6456363" y="3981450"/>
          <p14:tracePt t="17369" x="6329363" y="4008438"/>
          <p14:tracePt t="17377" x="6146800" y="4027488"/>
          <p14:tracePt t="17383" x="5964238" y="4044950"/>
          <p14:tracePt t="17389" x="5818188" y="4044950"/>
          <p14:tracePt t="17398" x="5689600" y="4044950"/>
          <p14:tracePt t="17405" x="5524500" y="4044950"/>
          <p14:tracePt t="17411" x="5378450" y="4037013"/>
          <p14:tracePt t="17417" x="5297488" y="4008438"/>
          <p14:tracePt t="17425" x="5224463" y="4000500"/>
          <p14:tracePt t="17432" x="5122863" y="3981450"/>
          <p14:tracePt t="17438" x="5013325" y="3971925"/>
          <p14:tracePt t="17446" x="4932363" y="3944938"/>
          <p14:tracePt t="17452" x="4876800" y="3917950"/>
          <p14:tracePt t="17460" x="4813300" y="3908425"/>
          <p14:tracePt t="17466" x="4784725" y="3881438"/>
          <p14:tracePt t="17473" x="4721225" y="3852863"/>
          <p14:tracePt t="17480" x="4694238" y="3835400"/>
          <p14:tracePt t="17487" x="4667250" y="3816350"/>
          <p14:tracePt t="17495" x="4657725" y="3798888"/>
          <p14:tracePt t="17501" x="4638675" y="3779838"/>
          <p14:tracePt t="17508" x="4611688" y="3762375"/>
          <p14:tracePt t="17515" x="4602163" y="3743325"/>
          <p14:tracePt t="17522" x="4602163" y="3735388"/>
          <p14:tracePt t="17530" x="4594225" y="3716338"/>
          <p14:tracePt t="17536" x="4575175" y="3689350"/>
          <p14:tracePt t="17543" x="4575175" y="3670300"/>
          <p14:tracePt t="17550" x="4565650" y="3652838"/>
          <p14:tracePt t="17557" x="4565650" y="3643313"/>
          <p14:tracePt t="17564" x="4565650" y="3625850"/>
          <p14:tracePt t="17571" x="4565650" y="3606800"/>
          <p14:tracePt t="17578" x="4548188" y="3579813"/>
          <p14:tracePt t="17585" x="4548188" y="3570288"/>
          <p14:tracePt t="17593" x="4548188" y="3552825"/>
          <p14:tracePt t="17599" x="4548188" y="3533775"/>
          <p14:tracePt t="17606" x="4548188" y="3516313"/>
          <p14:tracePt t="17612" x="4548188" y="3497263"/>
          <p14:tracePt t="17620" x="4548188" y="3479800"/>
          <p14:tracePt t="17627" x="4548188" y="3470275"/>
          <p14:tracePt t="17634" x="4557713" y="3443288"/>
          <p14:tracePt t="17640" x="4557713" y="3433763"/>
          <p14:tracePt t="17648" x="4565650" y="3414713"/>
          <p14:tracePt t="17655" x="4594225" y="3387725"/>
          <p14:tracePt t="17662" x="4602163" y="3360738"/>
          <p14:tracePt t="17668" x="4630738" y="3333750"/>
          <p14:tracePt t="17677" x="4648200" y="3297238"/>
          <p14:tracePt t="17683" x="4684713" y="3278188"/>
          <p14:tracePt t="17689" x="4757738" y="3241675"/>
          <p14:tracePt t="17697" x="4876800" y="3168650"/>
          <p14:tracePt t="17703" x="5022850" y="3105150"/>
          <p14:tracePt t="17711" x="5195888" y="3032125"/>
          <p14:tracePt t="17718" x="5324475" y="2986088"/>
          <p14:tracePt t="17727" x="5443538" y="2940050"/>
          <p14:tracePt t="17732" x="5626100" y="2894013"/>
          <p14:tracePt t="17738" x="5772150" y="2849563"/>
          <p14:tracePt t="17746" x="5891213" y="2820988"/>
          <p14:tracePt t="17752" x="6018213" y="2820988"/>
          <p14:tracePt t="17760" x="6183313" y="2794000"/>
          <p14:tracePt t="17766" x="6346825" y="2794000"/>
          <p14:tracePt t="17773" x="6511925" y="2776538"/>
          <p14:tracePt t="17781" x="6657975" y="2776538"/>
          <p14:tracePt t="17787" x="6821488" y="2776538"/>
          <p14:tracePt t="17795" x="6931025" y="2784475"/>
          <p14:tracePt t="17801" x="7040563" y="2784475"/>
          <p14:tracePt t="17810" x="7113588" y="2784475"/>
          <p14:tracePt t="17815" x="7278688" y="2803525"/>
          <p14:tracePt t="17821" x="7397750" y="2813050"/>
          <p14:tracePt t="17829" x="7507288" y="2813050"/>
          <p14:tracePt t="17836" x="7616825" y="2830513"/>
          <p14:tracePt t="17843" x="7707313" y="2840038"/>
          <p14:tracePt t="17850" x="7853363" y="2857500"/>
          <p14:tracePt t="17856" x="7954963" y="2867025"/>
          <p14:tracePt t="17863" x="8081963" y="2894013"/>
          <p14:tracePt t="17871" x="8210550" y="2913063"/>
          <p14:tracePt t="17879" x="8293100" y="2922588"/>
          <p14:tracePt t="17885" x="8420100" y="2940050"/>
          <p14:tracePt t="17899" x="8493125" y="2968625"/>
          <p14:tracePt t="17900" x="8539163" y="2976563"/>
          <p14:tracePt t="17906" x="8566150" y="2986088"/>
          <p14:tracePt t="17913" x="8612188" y="2995613"/>
          <p14:tracePt t="17919" x="8639175" y="3005138"/>
          <p14:tracePt t="17926" x="8666163" y="3005138"/>
          <p14:tracePt t="17933" x="8675688" y="3013075"/>
          <p14:tracePt t="17941" x="8685213" y="3022600"/>
          <p14:tracePt t="17947" x="8702675" y="3032125"/>
          <p14:tracePt t="17961" x="8712200" y="3041650"/>
          <p14:tracePt t="17968" x="8721725" y="3041650"/>
          <p14:tracePt t="17976" x="8731250" y="3049588"/>
          <p14:tracePt t="17989" x="8731250" y="3059113"/>
          <p14:tracePt t="17996" x="8731250" y="3078163"/>
          <p14:tracePt t="18003" x="8731250" y="3095625"/>
          <p14:tracePt t="18010" x="8739188" y="3114675"/>
          <p14:tracePt t="18017" x="8739188" y="3132138"/>
          <p14:tracePt t="18023" x="8739188" y="3151188"/>
          <p14:tracePt t="18031" x="8739188" y="3178175"/>
          <p14:tracePt t="18038" x="8739188" y="3214688"/>
          <p14:tracePt t="18045" x="8739188" y="3241675"/>
          <p14:tracePt t="18052" x="8731250" y="3260725"/>
          <p14:tracePt t="18059" x="8721725" y="3287713"/>
          <p14:tracePt t="18066" x="8712200" y="3305175"/>
          <p14:tracePt t="18073" x="8685213" y="3351213"/>
          <p14:tracePt t="18080" x="8658225" y="3370263"/>
          <p14:tracePt t="18087" x="8629650" y="3406775"/>
          <p14:tracePt t="18093" x="8612188" y="3433763"/>
          <p14:tracePt t="18101" x="8575675" y="3451225"/>
          <p14:tracePt t="18110" x="8548688" y="3487738"/>
          <p14:tracePt t="18116" x="8520113" y="3506788"/>
          <p14:tracePt t="18122" x="8493125" y="3516313"/>
          <p14:tracePt t="18129" x="8475663" y="3533775"/>
          <p14:tracePt t="18136" x="8439150" y="3560763"/>
          <p14:tracePt t="18143" x="8393113" y="3579813"/>
          <p14:tracePt t="18149" x="8337550" y="3616325"/>
          <p14:tracePt t="18157" x="8293100" y="3633788"/>
          <p14:tracePt t="18163" x="8220075" y="3652838"/>
          <p14:tracePt t="18171" x="8154988" y="3679825"/>
          <p14:tracePt t="18177" x="8008938" y="3725863"/>
          <p14:tracePt t="18186" x="7845425" y="3771900"/>
          <p14:tracePt t="18193" x="7707313" y="3798888"/>
          <p14:tracePt t="18198" x="7561263" y="3808413"/>
          <p14:tracePt t="18205" x="7415213" y="3844925"/>
          <p14:tracePt t="18213" x="7269163" y="3852863"/>
          <p14:tracePt t="18219" x="7142163" y="3871913"/>
          <p14:tracePt t="18226" x="7023100" y="3871913"/>
          <p14:tracePt t="18233" x="6931025" y="3871913"/>
          <p14:tracePt t="18243" x="6877050" y="3862388"/>
          <p14:tracePt t="18247" x="6731000" y="3852863"/>
          <p14:tracePt t="18256" x="6638925" y="3852863"/>
          <p14:tracePt t="18260" x="6521450" y="3835400"/>
          <p14:tracePt t="18268" x="6410325" y="3825875"/>
          <p14:tracePt t="18276" x="6283325" y="3808413"/>
          <p14:tracePt t="18282" x="6183313" y="3779838"/>
          <p14:tracePt t="18289" x="6146800" y="3771900"/>
          <p14:tracePt t="18296" x="6064250" y="3743325"/>
          <p14:tracePt t="18304" x="6008688" y="3735388"/>
          <p14:tracePt t="18310" x="5945188" y="3725863"/>
          <p14:tracePt t="18317" x="5881688" y="3698875"/>
          <p14:tracePt t="18324" x="5862638" y="3698875"/>
          <p14:tracePt t="18330" x="5835650" y="3679825"/>
          <p14:tracePt t="18338" x="5818188" y="3670300"/>
          <p14:tracePt t="18345" x="5789613" y="3643313"/>
          <p14:tracePt t="18352" x="5781675" y="3633788"/>
          <p14:tracePt t="18359" x="5762625" y="3625850"/>
          <p14:tracePt t="18365" x="5745163" y="3597275"/>
          <p14:tracePt t="18372" x="5726113" y="3589338"/>
          <p14:tracePt t="18379" x="5708650" y="3570288"/>
          <p14:tracePt t="18386" x="5670550" y="3552825"/>
          <p14:tracePt t="18393" x="5662613" y="3533775"/>
          <p14:tracePt t="18400" x="5643563" y="3516313"/>
          <p14:tracePt t="18409" x="5626100" y="3506788"/>
          <p14:tracePt t="18415" x="5626100" y="3497263"/>
          <p14:tracePt t="18421" x="5607050" y="3487738"/>
          <p14:tracePt t="18428" x="5597525" y="3470275"/>
          <p14:tracePt t="18435" x="5589588" y="3460750"/>
          <p14:tracePt t="18442" x="5580063" y="3443288"/>
          <p14:tracePt t="18449" x="5570538" y="3424238"/>
          <p14:tracePt t="18455" x="5561013" y="3406775"/>
          <p14:tracePt t="18463" x="5553075" y="3397250"/>
          <p14:tracePt t="18470" x="5553075" y="3387725"/>
          <p14:tracePt t="18477" x="5543550" y="3378200"/>
          <p14:tracePt t="18484" x="5543550" y="3360738"/>
          <p14:tracePt t="18490" x="5534025" y="3351213"/>
          <p14:tracePt t="18498" x="5534025" y="3341688"/>
          <p14:tracePt t="18505" x="5534025" y="3324225"/>
          <p14:tracePt t="18512" x="5534025" y="3314700"/>
          <p14:tracePt t="18518" x="5534025" y="3305175"/>
          <p14:tracePt t="18533" x="5534025" y="3297238"/>
          <p14:tracePt t="18539" x="5534025" y="3287713"/>
          <p14:tracePt t="18553" x="5534025" y="3268663"/>
          <p14:tracePt t="18569" x="5534025" y="3260725"/>
          <p14:tracePt t="18576" x="5543550" y="3260725"/>
          <p14:tracePt t="18581" x="5543550" y="3251200"/>
          <p14:tracePt t="18589" x="5543550" y="3241675"/>
          <p14:tracePt t="18616" x="5553075" y="3232150"/>
          <p14:tracePt t="18644" x="5561013" y="3224213"/>
          <p14:tracePt t="18707" x="5570538" y="3224213"/>
          <p14:tracePt t="18748" x="5580063" y="3224213"/>
          <p14:tracePt t="18770" x="5589588" y="3224213"/>
          <p14:tracePt t="18994" x="5589588" y="3214688"/>
          <p14:tracePt t="19006" x="5597525" y="3214688"/>
          <p14:tracePt t="19012" x="5607050" y="3205163"/>
          <p14:tracePt t="19021" x="5607050" y="3195638"/>
          <p14:tracePt t="19049" x="5616575" y="3195638"/>
          <p14:tracePt t="19063" x="5616575" y="3187700"/>
          <p14:tracePt t="19069" x="5626100" y="3187700"/>
          <p14:tracePt t="19077" x="5634038" y="3187700"/>
          <p14:tracePt t="19092" x="5643563" y="3187700"/>
          <p14:tracePt t="19103" x="5653088" y="3178175"/>
          <p14:tracePt t="19110" x="5662613" y="3168650"/>
          <p14:tracePt t="19117" x="5680075" y="3168650"/>
          <p14:tracePt t="19125" x="5699125" y="3168650"/>
          <p14:tracePt t="19132" x="5716588" y="3159125"/>
          <p14:tracePt t="19139" x="5735638" y="3159125"/>
          <p14:tracePt t="19145" x="5781675" y="3151188"/>
          <p14:tracePt t="19152" x="5799138" y="3151188"/>
          <p14:tracePt t="19161" x="5826125" y="3151188"/>
          <p14:tracePt t="19166" x="5845175" y="3141663"/>
          <p14:tracePt t="19174" x="5872163" y="3141663"/>
          <p14:tracePt t="19181" x="5918200" y="3122613"/>
          <p14:tracePt t="19188" x="5972175" y="3122613"/>
          <p14:tracePt t="19195" x="6000750" y="3122613"/>
          <p14:tracePt t="19202" x="6045200" y="3122613"/>
          <p14:tracePt t="19208" x="6091238" y="3122613"/>
          <p14:tracePt t="19215" x="6137275" y="3122613"/>
          <p14:tracePt t="19225" x="6173788" y="3122613"/>
          <p14:tracePt t="19230" x="6219825" y="3122613"/>
          <p14:tracePt t="19237" x="6273800" y="3132138"/>
          <p14:tracePt t="19243" x="6319838" y="3141663"/>
          <p14:tracePt t="19250" x="6346825" y="3141663"/>
          <p14:tracePt t="19258" x="6373813" y="3151188"/>
          <p14:tracePt t="19265" x="6392863" y="3151188"/>
          <p14:tracePt t="19271" x="6410325" y="3159125"/>
          <p14:tracePt t="19278" x="6446838" y="3168650"/>
          <p14:tracePt t="19286" x="6465888" y="3178175"/>
          <p14:tracePt t="19293" x="6465888" y="3187700"/>
          <p14:tracePt t="19300" x="6475413" y="3195638"/>
          <p14:tracePt t="19313" x="6483350" y="3214688"/>
          <p14:tracePt t="19320" x="6502400" y="3224213"/>
          <p14:tracePt t="19328" x="6511925" y="3232150"/>
          <p14:tracePt t="19342" x="6521450" y="3241675"/>
          <p14:tracePt t="19348" x="6521450" y="3251200"/>
          <p14:tracePt t="19356" x="6521450" y="3268663"/>
          <p14:tracePt t="19362" x="6521450" y="3278188"/>
          <p14:tracePt t="19370" x="6521450" y="3297238"/>
          <p14:tracePt t="19376" x="6521450" y="3305175"/>
          <p14:tracePt t="19383" x="6521450" y="3314700"/>
          <p14:tracePt t="19392" x="6521450" y="3324225"/>
          <p14:tracePt t="19397" x="6511925" y="3341688"/>
          <p14:tracePt t="19405" x="6492875" y="3370263"/>
          <p14:tracePt t="19411" x="6483350" y="3387725"/>
          <p14:tracePt t="19419" x="6456363" y="3406775"/>
          <p14:tracePt t="19425" x="6419850" y="3414713"/>
          <p14:tracePt t="19431" x="6392863" y="3460750"/>
          <p14:tracePt t="19438" x="6346825" y="3470275"/>
          <p14:tracePt t="19445" x="6300788" y="3497263"/>
          <p14:tracePt t="19453" x="6256338" y="3506788"/>
          <p14:tracePt t="19460" x="6200775" y="3524250"/>
          <p14:tracePt t="19467" x="6154738" y="3543300"/>
          <p14:tracePt t="19473" x="6091238" y="3552825"/>
          <p14:tracePt t="19481" x="6018213" y="3560763"/>
          <p14:tracePt t="19488" x="5972175" y="3570288"/>
          <p14:tracePt t="19494" x="5918200" y="3570288"/>
          <p14:tracePt t="19502" x="5826125" y="3570288"/>
          <p14:tracePt t="19509" x="5789613" y="3570288"/>
          <p14:tracePt t="19516" x="5745163" y="3570288"/>
          <p14:tracePt t="19522" x="5689600" y="3570288"/>
          <p14:tracePt t="19529" x="5643563" y="3570288"/>
          <p14:tracePt t="19536" x="5616575" y="3570288"/>
          <p14:tracePt t="19544" x="5589588" y="3570288"/>
          <p14:tracePt t="19551" x="5561013" y="3570288"/>
          <p14:tracePt t="19559" x="5543550" y="3570288"/>
          <p14:tracePt t="19566" x="5516563" y="3570288"/>
          <p14:tracePt t="19571" x="5487988" y="3570288"/>
          <p14:tracePt t="19579" x="5470525" y="3570288"/>
          <p14:tracePt t="19585" x="5451475" y="3570288"/>
          <p14:tracePt t="19592" x="5434013" y="3560763"/>
          <p14:tracePt t="19598" x="5414963" y="3560763"/>
          <p14:tracePt t="19606" x="5407025" y="3560763"/>
          <p14:tracePt t="19614" x="5387975" y="3552825"/>
          <p14:tracePt t="19620" x="5370513" y="3552825"/>
          <p14:tracePt t="19628" x="5360988" y="3552825"/>
          <p14:tracePt t="19635" x="5351463" y="3543300"/>
          <p14:tracePt t="19648" x="5334000" y="3533775"/>
          <p14:tracePt t="19655" x="5324475" y="3533775"/>
          <p14:tracePt t="19669" x="5314950" y="3533775"/>
          <p14:tracePt t="19675" x="5305425" y="3533775"/>
          <p14:tracePt t="19682" x="5297488" y="3516313"/>
          <p14:tracePt t="19692" x="5297488" y="3506788"/>
          <p14:tracePt t="19697" x="5287963" y="3506788"/>
          <p14:tracePt t="19704" x="5287963" y="3497263"/>
          <p14:tracePt t="19711" x="5278438" y="3487738"/>
          <p14:tracePt t="19718" x="5278438" y="3479800"/>
          <p14:tracePt t="19726" x="5278438" y="3470275"/>
          <p14:tracePt t="19740" x="5278438" y="3460750"/>
          <p14:tracePt t="19745" x="5278438" y="3451225"/>
          <p14:tracePt t="19752" x="5278438" y="3443288"/>
          <p14:tracePt t="19761" x="5278438" y="3433763"/>
          <p14:tracePt t="19767" x="5278438" y="3424238"/>
          <p14:tracePt t="19775" x="5278438" y="3414713"/>
          <p14:tracePt t="19787" x="5278438" y="3406775"/>
          <p14:tracePt t="19794" x="5278438" y="3397250"/>
          <p14:tracePt t="19801" x="5278438" y="3387725"/>
          <p14:tracePt t="19809" x="5287963" y="3378200"/>
          <p14:tracePt t="19815" x="5287963" y="3370263"/>
          <p14:tracePt t="19825" x="5287963" y="3360738"/>
          <p14:tracePt t="19836" x="5297488" y="3360738"/>
          <p14:tracePt t="19843" x="5297488" y="3351213"/>
          <p14:tracePt t="19858" x="5305425" y="3341688"/>
          <p14:tracePt t="19863" x="5314950" y="3333750"/>
          <p14:tracePt t="19877" x="5324475" y="3324225"/>
          <p14:tracePt t="19885" x="5324475" y="3314700"/>
          <p14:tracePt t="19898" x="5334000" y="3314700"/>
          <p14:tracePt t="19906" x="5341938" y="3314700"/>
          <p14:tracePt t="19912" x="5341938" y="3305175"/>
          <p14:tracePt t="19920" x="5351463" y="3305175"/>
          <p14:tracePt t="19934" x="5360988" y="3305175"/>
          <p14:tracePt t="19942" x="5370513" y="3297238"/>
          <p14:tracePt t="19961" x="5378450" y="3297238"/>
          <p14:tracePt t="19968" x="5378450" y="3287713"/>
          <p14:tracePt t="19975" x="5387975" y="3287713"/>
          <p14:tracePt t="19983" x="5397500" y="3278188"/>
          <p14:tracePt t="20003" x="5397500" y="3268663"/>
          <p14:tracePt t="20009" x="5407025" y="3268663"/>
          <p14:tracePt t="20038" x="5414963" y="3268663"/>
          <p14:tracePt t="20052" x="5424488" y="3268663"/>
          <p14:tracePt t="20135" x="5434013" y="3268663"/>
          <p14:tracePt t="20170" x="5443538" y="3268663"/>
          <p14:tracePt t="20198" x="5451475" y="3268663"/>
          <p14:tracePt t="20206" x="5461000" y="3268663"/>
          <p14:tracePt t="20226" x="5461000" y="3260725"/>
          <p14:tracePt t="20233" x="5470525" y="3260725"/>
          <p14:tracePt t="20255" x="5480050" y="3260725"/>
          <p14:tracePt t="20275" x="5480050" y="3251200"/>
          <p14:tracePt t="20283" x="5487988" y="3251200"/>
          <p14:tracePt t="20291" x="5497513" y="3251200"/>
          <p14:tracePt t="20295" x="5507038" y="3251200"/>
          <p14:tracePt t="20302" x="5516563" y="3241675"/>
          <p14:tracePt t="20309" x="5524500" y="3241675"/>
          <p14:tracePt t="20316" x="5534025" y="3241675"/>
          <p14:tracePt t="20324" x="5534025" y="3232150"/>
          <p14:tracePt t="20331" x="5561013" y="3232150"/>
          <p14:tracePt t="20337" x="5597525" y="3224213"/>
          <p14:tracePt t="20346" x="5626100" y="3214688"/>
          <p14:tracePt t="20352" x="5653088" y="3214688"/>
          <p14:tracePt t="20358" x="5726113" y="3205163"/>
          <p14:tracePt t="20365" x="5772150" y="3187700"/>
          <p14:tracePt t="20372" x="5845175" y="3178175"/>
          <p14:tracePt t="20379" x="5899150" y="3168650"/>
          <p14:tracePt t="20386" x="5964238" y="3151188"/>
          <p14:tracePt t="20394" x="6018213" y="3141663"/>
          <p14:tracePt t="20400" x="6064250" y="3132138"/>
          <p14:tracePt t="20408" x="6110288" y="3122613"/>
          <p14:tracePt t="20416" x="6146800" y="3114675"/>
          <p14:tracePt t="20423" x="6191250" y="3086100"/>
          <p14:tracePt t="20429" x="6246813" y="3086100"/>
          <p14:tracePt t="20435" x="6292850" y="3078163"/>
          <p14:tracePt t="20442" x="6310313" y="3059113"/>
          <p14:tracePt t="20449" x="6346825" y="3049588"/>
          <p14:tracePt t="20457" x="6383338" y="3049588"/>
          <p14:tracePt t="20462" x="6438900" y="3022600"/>
          <p14:tracePt t="20469" x="6456363" y="3022600"/>
          <p14:tracePt t="20477" x="6502400" y="3022600"/>
          <p14:tracePt t="20483" x="6529388" y="3022600"/>
          <p14:tracePt t="20490" x="6548438" y="3013075"/>
          <p14:tracePt t="20497" x="6575425" y="3005138"/>
          <p14:tracePt t="20507" x="6584950" y="3005138"/>
          <p14:tracePt t="20511" x="6602413" y="3005138"/>
          <p14:tracePt t="20518" x="6630988" y="3005138"/>
          <p14:tracePt t="20526" x="6648450" y="3005138"/>
          <p14:tracePt t="20532" x="6667500" y="3005138"/>
          <p14:tracePt t="20540" x="6684963" y="3005138"/>
          <p14:tracePt t="20546" x="6711950" y="3005138"/>
          <p14:tracePt t="20553" x="6731000" y="3005138"/>
          <p14:tracePt t="20560" x="6757988" y="3005138"/>
          <p14:tracePt t="20567" x="6794500" y="3005138"/>
          <p14:tracePt t="20576" x="6821488" y="3005138"/>
          <p14:tracePt t="20581" x="6850063" y="3005138"/>
          <p14:tracePt t="20587" x="6877050" y="3005138"/>
          <p14:tracePt t="20595" x="6923088" y="3005138"/>
          <p14:tracePt t="20602" x="6940550" y="3005138"/>
          <p14:tracePt t="20610" x="6996113" y="3005138"/>
          <p14:tracePt t="20615" x="7023100" y="3005138"/>
          <p14:tracePt t="20624" x="7050088" y="3005138"/>
          <p14:tracePt t="20630" x="7096125" y="3005138"/>
          <p14:tracePt t="20637" x="7123113" y="3005138"/>
          <p14:tracePt t="20644" x="7142163" y="3005138"/>
          <p14:tracePt t="20650" x="7169150" y="3013075"/>
          <p14:tracePt t="20657" x="7196138" y="3013075"/>
          <p14:tracePt t="20665" x="7215188" y="3013075"/>
          <p14:tracePt t="20672" x="7232650" y="3022600"/>
          <p14:tracePt t="20678" x="7259638" y="3032125"/>
          <p14:tracePt t="20685" x="7269163" y="3041650"/>
          <p14:tracePt t="20693" x="7288213" y="3049588"/>
          <p14:tracePt t="20700" x="7296150" y="3059113"/>
          <p14:tracePt t="20707" x="7315200" y="3078163"/>
          <p14:tracePt t="20713" x="7334250" y="3086100"/>
          <p14:tracePt t="20720" x="7351713" y="3095625"/>
          <p14:tracePt t="20728" x="7361238" y="3114675"/>
          <p14:tracePt t="20735" x="7370763" y="3122613"/>
          <p14:tracePt t="20743" x="7378700" y="3132138"/>
          <p14:tracePt t="20748" x="7388225" y="3141663"/>
          <p14:tracePt t="20762" x="7388225" y="3151188"/>
          <p14:tracePt t="20769" x="7397750" y="3159125"/>
          <p14:tracePt t="20776" x="7407275" y="3178175"/>
          <p14:tracePt t="20792" x="7407275" y="3195638"/>
          <p14:tracePt t="20797" x="7415213" y="3205163"/>
          <p14:tracePt t="20803" x="7424738" y="3224213"/>
          <p14:tracePt t="20811" x="7434263" y="3224213"/>
          <p14:tracePt t="20817" x="7434263" y="3232150"/>
          <p14:tracePt t="20826" x="7434263" y="3241675"/>
          <p14:tracePt t="20832" x="7443788" y="3260725"/>
          <p14:tracePt t="20839" x="7443788" y="3287713"/>
          <p14:tracePt t="20845" x="7443788" y="3297238"/>
          <p14:tracePt t="20852" x="7443788" y="3305175"/>
          <p14:tracePt t="20860" x="7443788" y="3324225"/>
          <p14:tracePt t="20866" x="7443788" y="3341688"/>
          <p14:tracePt t="20874" x="7443788" y="3360738"/>
          <p14:tracePt t="20880" x="7434263" y="3387725"/>
          <p14:tracePt t="20893" x="7424738" y="3406775"/>
          <p14:tracePt t="20895" x="7424738" y="3414713"/>
          <p14:tracePt t="20901" x="7415213" y="3433763"/>
          <p14:tracePt t="20908" x="7407275" y="3451225"/>
          <p14:tracePt t="20915" x="7388225" y="3460750"/>
          <p14:tracePt t="20923" x="7378700" y="3470275"/>
          <p14:tracePt t="20929" x="7370763" y="3479800"/>
          <p14:tracePt t="20936" x="7351713" y="3487738"/>
          <p14:tracePt t="20943" x="7342188" y="3506788"/>
          <p14:tracePt t="20950" x="7324725" y="3506788"/>
          <p14:tracePt t="20957" x="7305675" y="3516313"/>
          <p14:tracePt t="20964" x="7288213" y="3524250"/>
          <p14:tracePt t="20971" x="7259638" y="3533775"/>
          <p14:tracePt t="20977" x="7242175" y="3533775"/>
          <p14:tracePt t="20985" x="7215188" y="3533775"/>
          <p14:tracePt t="20993" x="7178675" y="3543300"/>
          <p14:tracePt t="20999" x="7159625" y="3543300"/>
          <p14:tracePt t="21007" x="7123113" y="3543300"/>
          <p14:tracePt t="21013" x="7096125" y="3543300"/>
          <p14:tracePt t="21020" x="7077075" y="3543300"/>
          <p14:tracePt t="21027" x="7032625" y="3543300"/>
          <p14:tracePt t="21034" x="6996113" y="3533775"/>
          <p14:tracePt t="21041" x="6977063" y="3524250"/>
          <p14:tracePt t="21048" x="6940550" y="3516313"/>
          <p14:tracePt t="21057" x="6913563" y="3497263"/>
          <p14:tracePt t="21061" x="6886575" y="3487738"/>
          <p14:tracePt t="21068" x="6867525" y="3479800"/>
          <p14:tracePt t="21076" x="6850063" y="3470275"/>
          <p14:tracePt t="21083" x="6813550" y="3460750"/>
          <p14:tracePt t="21090" x="6794500" y="3443288"/>
          <p14:tracePt t="21096" x="6767513" y="3414713"/>
          <p14:tracePt t="21103" x="6731000" y="3387725"/>
          <p14:tracePt t="21111" x="6711950" y="3360738"/>
          <p14:tracePt t="21117" x="6704013" y="3333750"/>
          <p14:tracePt t="21125" x="6684963" y="3314700"/>
          <p14:tracePt t="21131" x="6675438" y="3268663"/>
          <p14:tracePt t="21138" x="6648450" y="3205163"/>
          <p14:tracePt t="21145" x="6638925" y="3187700"/>
          <p14:tracePt t="21152" x="6630988" y="3151188"/>
          <p14:tracePt t="21159" x="6630988" y="3105150"/>
          <p14:tracePt t="21166" x="6630988" y="3068638"/>
          <p14:tracePt t="21173" x="6630988" y="3032125"/>
          <p14:tracePt t="21180" x="6630988" y="3013075"/>
          <p14:tracePt t="21187" x="6630988" y="2986088"/>
          <p14:tracePt t="21194" x="6630988" y="2959100"/>
          <p14:tracePt t="21200" x="6638925" y="2940050"/>
          <p14:tracePt t="21209" x="6648450" y="2940050"/>
          <p14:tracePt t="21215" x="6657975" y="2922588"/>
          <p14:tracePt t="21223" x="6675438" y="2903538"/>
          <p14:tracePt t="21228" x="6684963" y="2894013"/>
          <p14:tracePt t="21236" x="6704013" y="2886075"/>
          <p14:tracePt t="21244" x="6711950" y="2867025"/>
          <p14:tracePt t="21249" x="6740525" y="2857500"/>
          <p14:tracePt t="21257" x="6757988" y="2849563"/>
          <p14:tracePt t="21263" x="6804025" y="2840038"/>
          <p14:tracePt t="21271" x="6831013" y="2830513"/>
          <p14:tracePt t="21278" x="6858000" y="2820988"/>
          <p14:tracePt t="21284" x="6904038" y="2820988"/>
          <p14:tracePt t="21292" x="6967538" y="2803525"/>
          <p14:tracePt t="21298" x="7050088" y="2803525"/>
          <p14:tracePt t="21307" x="7123113" y="2803525"/>
          <p14:tracePt t="21312" x="7215188" y="2813050"/>
          <p14:tracePt t="21319" x="7288213" y="2813050"/>
          <p14:tracePt t="21326" x="7370763" y="2820988"/>
          <p14:tracePt t="21333" x="7443788" y="2849563"/>
          <p14:tracePt t="21341" x="7488238" y="2857500"/>
          <p14:tracePt t="21347" x="7553325" y="2886075"/>
          <p14:tracePt t="21357" x="7597775" y="2903538"/>
          <p14:tracePt t="21362" x="7643813" y="2940050"/>
          <p14:tracePt t="21368" x="7670800" y="2968625"/>
          <p14:tracePt t="21376" x="7699375" y="2976563"/>
          <p14:tracePt t="21382" x="7726363" y="2995613"/>
          <p14:tracePt t="21390" x="7743825" y="3022600"/>
          <p14:tracePt t="21396" x="7780338" y="3068638"/>
          <p14:tracePt t="21403" x="7789863" y="3095625"/>
          <p14:tracePt t="21410" x="7799388" y="3132138"/>
          <p14:tracePt t="21417" x="7808913" y="3159125"/>
          <p14:tracePt t="21425" x="7816850" y="3214688"/>
          <p14:tracePt t="21431" x="7816850" y="3241675"/>
          <p14:tracePt t="21440" x="7816850" y="3278188"/>
          <p14:tracePt t="21445" x="7816850" y="3305175"/>
          <p14:tracePt t="21451" x="7816850" y="3333750"/>
          <p14:tracePt t="21459" x="7816850" y="3378200"/>
          <p14:tracePt t="21466" x="7808913" y="3397250"/>
          <p14:tracePt t="21473" x="7808913" y="3414713"/>
          <p14:tracePt t="21479" x="7799388" y="3443288"/>
          <p14:tracePt t="21486" x="7789863" y="3460750"/>
          <p14:tracePt t="21493" x="7789863" y="3487738"/>
          <p14:tracePt t="21500" x="7772400" y="3506788"/>
          <p14:tracePt t="21508" x="7772400" y="3516313"/>
          <p14:tracePt t="21516" x="7743825" y="3543300"/>
          <p14:tracePt t="21521" x="7735888" y="3552825"/>
          <p14:tracePt t="21528" x="7716838" y="3570288"/>
          <p14:tracePt t="21536" x="7707313" y="3579813"/>
          <p14:tracePt t="21542" x="7670800" y="3597275"/>
          <p14:tracePt t="21549" x="7634288" y="3625850"/>
          <p14:tracePt t="21556" x="7597775" y="3633788"/>
          <p14:tracePt t="21563" x="7534275" y="3662363"/>
          <p14:tracePt t="21571" x="7470775" y="3689350"/>
          <p14:tracePt t="21577" x="7342188" y="3716338"/>
          <p14:tracePt t="21585" x="7196138" y="3743325"/>
          <p14:tracePt t="21592" x="7032625" y="3743325"/>
          <p14:tracePt t="21598" x="6886575" y="3743325"/>
          <p14:tracePt t="21607" x="6757988" y="3743325"/>
          <p14:tracePt t="21612" x="6638925" y="3743325"/>
          <p14:tracePt t="21619" x="6565900" y="3725863"/>
          <p14:tracePt t="21626" x="6502400" y="3706813"/>
          <p14:tracePt t="21633" x="6456363" y="3679825"/>
          <p14:tracePt t="21641" x="6410325" y="3662363"/>
          <p14:tracePt t="21647" x="6383338" y="3633788"/>
          <p14:tracePt t="21653" x="6356350" y="3606800"/>
          <p14:tracePt t="21661" x="6337300" y="3579813"/>
          <p14:tracePt t="21668" x="6310313" y="3533775"/>
          <p14:tracePt t="21676" x="6283325" y="3487738"/>
          <p14:tracePt t="21681" x="6273800" y="3424238"/>
          <p14:tracePt t="21689" x="6264275" y="3387725"/>
          <p14:tracePt t="21696" x="6264275" y="3341688"/>
          <p14:tracePt t="21702" x="6264275" y="3305175"/>
          <p14:tracePt t="21710" x="6264275" y="3232150"/>
          <p14:tracePt t="21716" x="6264275" y="3205163"/>
          <p14:tracePt t="21725" x="6264275" y="3178175"/>
          <p14:tracePt t="21731" x="6273800" y="3132138"/>
          <p14:tracePt t="21737" x="6273800" y="3114675"/>
          <p14:tracePt t="21745" x="6283325" y="3086100"/>
          <p14:tracePt t="21751" x="6292850" y="3059113"/>
          <p14:tracePt t="21759" x="6300788" y="3032125"/>
          <p14:tracePt t="21765" x="6310313" y="3032125"/>
          <p14:tracePt t="21773" x="6329363" y="3005138"/>
          <p14:tracePt t="21779" x="6337300" y="2995613"/>
          <p14:tracePt t="21786" x="6356350" y="2986088"/>
          <p14:tracePt t="21794" x="6365875" y="2968625"/>
          <p14:tracePt t="21800" x="6392863" y="2959100"/>
          <p14:tracePt t="21807" x="6419850" y="2959100"/>
          <p14:tracePt t="21814" x="6438900" y="2949575"/>
          <p14:tracePt t="21822" x="6456363" y="2940050"/>
          <p14:tracePt t="21828" x="6511925" y="2940050"/>
          <p14:tracePt t="21835" x="6557963" y="2930525"/>
          <p14:tracePt t="21842" x="6602413" y="2930525"/>
          <p14:tracePt t="21849" x="6638925" y="2930525"/>
          <p14:tracePt t="21856" x="6694488" y="2930525"/>
          <p14:tracePt t="21862" x="6767513" y="2930525"/>
          <p14:tracePt t="21869" x="6794500" y="2930525"/>
          <p14:tracePt t="21877" x="6840538" y="2930525"/>
          <p14:tracePt t="21885" x="6867525" y="2940050"/>
          <p14:tracePt t="21892" x="6940550" y="2949575"/>
          <p14:tracePt t="21908" x="7023100" y="2968625"/>
          <p14:tracePt t="21912" x="7059613" y="2976563"/>
          <p14:tracePt t="21918" x="7077075" y="3013075"/>
          <p14:tracePt t="21926" x="7123113" y="3032125"/>
          <p14:tracePt t="21932" x="7142163" y="3049588"/>
          <p14:tracePt t="21940" x="7159625" y="3059113"/>
          <p14:tracePt t="21947" x="7178675" y="3078163"/>
          <p14:tracePt t="21953" x="7205663" y="3114675"/>
          <p14:tracePt t="21960" x="7232650" y="3159125"/>
          <p14:tracePt t="21967" x="7251700" y="3187700"/>
          <p14:tracePt t="21974" x="7269163" y="3232150"/>
          <p14:tracePt t="21981" x="7288213" y="3260725"/>
          <p14:tracePt t="21988" x="7296150" y="3314700"/>
          <p14:tracePt t="21995" x="7324725" y="3378200"/>
          <p14:tracePt t="22002" x="7324725" y="3424238"/>
          <p14:tracePt t="22009" x="7324725" y="3443288"/>
          <p14:tracePt t="22016" x="7334250" y="3479800"/>
          <p14:tracePt t="22023" x="7334250" y="3524250"/>
          <p14:tracePt t="22030" x="7334250" y="3543300"/>
          <p14:tracePt t="22038" x="7334250" y="3560763"/>
          <p14:tracePt t="22045" x="7334250" y="3579813"/>
          <p14:tracePt t="22051" x="7334250" y="3597275"/>
          <p14:tracePt t="22058" x="7305675" y="3625850"/>
          <p14:tracePt t="22066" x="7305675" y="3643313"/>
          <p14:tracePt t="22073" x="7296150" y="3662363"/>
          <p14:tracePt t="22079" x="7278688" y="3670300"/>
          <p14:tracePt t="22086" x="7269163" y="3670300"/>
          <p14:tracePt t="22093" x="7269163" y="3698875"/>
          <p14:tracePt t="22100" x="7232650" y="3706813"/>
          <p14:tracePt t="22107" x="7215188" y="3716338"/>
          <p14:tracePt t="22114" x="7186613" y="3725863"/>
          <p14:tracePt t="22123" x="7169150" y="3725863"/>
          <p14:tracePt t="22128" x="7123113" y="3735388"/>
          <p14:tracePt t="22135" x="7069138" y="3735388"/>
          <p14:tracePt t="22143" x="7032625" y="3735388"/>
          <p14:tracePt t="22149" x="6986588" y="3735388"/>
          <p14:tracePt t="22156" x="6913563" y="3735388"/>
          <p14:tracePt t="22162" x="6877050" y="3725863"/>
          <p14:tracePt t="22171" x="6831013" y="3725863"/>
          <p14:tracePt t="22177" x="6794500" y="3716338"/>
          <p14:tracePt t="22184" x="6731000" y="3689350"/>
          <p14:tracePt t="22192" x="6684963" y="3662363"/>
          <p14:tracePt t="22197" x="6657975" y="3643313"/>
          <p14:tracePt t="22206" x="6621463" y="3616325"/>
          <p14:tracePt t="22213" x="6602413" y="3597275"/>
          <p14:tracePt t="22219" x="6575425" y="3560763"/>
          <p14:tracePt t="22225" x="6557963" y="3533775"/>
          <p14:tracePt t="22232" x="6538913" y="3497263"/>
          <p14:tracePt t="22240" x="6538913" y="3470275"/>
          <p14:tracePt t="22247" x="6529388" y="3433763"/>
          <p14:tracePt t="22254" x="6529388" y="3387725"/>
          <p14:tracePt t="22260" x="6529388" y="3360738"/>
          <p14:tracePt t="22268" x="6529388" y="3324225"/>
          <p14:tracePt t="22275" x="6529388" y="3287713"/>
          <p14:tracePt t="22280" x="6529388" y="3251200"/>
          <p14:tracePt t="22288" x="6557963" y="3205163"/>
          <p14:tracePt t="22295" x="6557963" y="3178175"/>
          <p14:tracePt t="22302" x="6575425" y="3141663"/>
          <p14:tracePt t="22309" x="6584950" y="3114675"/>
          <p14:tracePt t="22316" x="6630988" y="3095625"/>
          <p14:tracePt t="22322" x="6675438" y="3059113"/>
          <p14:tracePt t="22330" x="6704013" y="3022600"/>
          <p14:tracePt t="22337" x="6784975" y="2995613"/>
          <p14:tracePt t="22343" x="6894513" y="2968625"/>
          <p14:tracePt t="22350" x="6977063" y="2940050"/>
          <p14:tracePt t="22358" x="7069138" y="2940050"/>
          <p14:tracePt t="22365" x="7178675" y="2930525"/>
          <p14:tracePt t="22372" x="7288213" y="2930525"/>
          <p14:tracePt t="22378" x="7415213" y="2930525"/>
          <p14:tracePt t="22385" x="7516813" y="2930525"/>
          <p14:tracePt t="22393" x="7626350" y="2949575"/>
          <p14:tracePt t="22400" x="7707313" y="2976563"/>
          <p14:tracePt t="22407" x="7780338" y="3005138"/>
          <p14:tracePt t="22413" x="7918450" y="3049588"/>
          <p14:tracePt t="22420" x="8018463" y="3105150"/>
          <p14:tracePt t="22427" x="8081963" y="3141663"/>
          <p14:tracePt t="22434" x="8164513" y="3195638"/>
          <p14:tracePt t="22441" x="8191500" y="3224213"/>
          <p14:tracePt t="22448" x="8237538" y="3260725"/>
          <p14:tracePt t="22456" x="8274050" y="3297238"/>
          <p14:tracePt t="22462" x="8301038" y="3360738"/>
          <p14:tracePt t="22469" x="8320088" y="3406775"/>
          <p14:tracePt t="22476" x="8329613" y="3433763"/>
          <p14:tracePt t="22482" x="8337550" y="3460750"/>
          <p14:tracePt t="22490" x="8337550" y="3479800"/>
          <p14:tracePt t="22497" x="8337550" y="3506788"/>
          <p14:tracePt t="22506" x="8337550" y="3524250"/>
          <p14:tracePt t="22511" x="8337550" y="3543300"/>
          <p14:tracePt t="22517" x="8329613" y="3560763"/>
          <p14:tracePt t="22525" x="8320088" y="3579813"/>
          <p14:tracePt t="22532" x="8310563" y="3597275"/>
          <p14:tracePt t="22539" x="8293100" y="3625850"/>
          <p14:tracePt t="22546" x="8283575" y="3643313"/>
          <p14:tracePt t="22552" x="8256588" y="3662363"/>
          <p14:tracePt t="22560" x="8220075" y="3689350"/>
          <p14:tracePt t="22567" x="8191500" y="3698875"/>
          <p14:tracePt t="22574" x="8128000" y="3735388"/>
          <p14:tracePt t="22580" x="8108950" y="3752850"/>
          <p14:tracePt t="22588" x="8072438" y="3771900"/>
          <p14:tracePt t="22595" x="8035925" y="3789363"/>
          <p14:tracePt t="22602" x="7981950" y="3825875"/>
          <p14:tracePt t="22608" x="7862888" y="3862388"/>
          <p14:tracePt t="22615" x="7772400" y="3908425"/>
          <p14:tracePt t="22622" x="7634288" y="3954463"/>
          <p14:tracePt t="22630" x="7488238" y="3963988"/>
          <p14:tracePt t="22636" x="7305675" y="4000500"/>
          <p14:tracePt t="22643" x="7105650" y="4000500"/>
          <p14:tracePt t="22650" x="6977063" y="4000500"/>
          <p14:tracePt t="22658" x="6867525" y="3990975"/>
          <p14:tracePt t="22665" x="6757988" y="3990975"/>
          <p14:tracePt t="22672" x="6638925" y="3963988"/>
          <p14:tracePt t="22678" x="6548438" y="3935413"/>
          <p14:tracePt t="22685" x="6502400" y="3917950"/>
          <p14:tracePt t="22692" x="6465888" y="3881438"/>
          <p14:tracePt t="22699" x="6419850" y="3862388"/>
          <p14:tracePt t="22708" x="6402388" y="3816350"/>
          <p14:tracePt t="22713" x="6383338" y="3779838"/>
          <p14:tracePt t="22720" x="6356350" y="3743325"/>
          <p14:tracePt t="22727" x="6346825" y="3679825"/>
          <p14:tracePt t="22733" x="6346825" y="3625850"/>
          <p14:tracePt t="22742" x="6337300" y="3543300"/>
          <p14:tracePt t="22747" x="6337300" y="3487738"/>
          <p14:tracePt t="22755" x="6337300" y="3414713"/>
          <p14:tracePt t="22762" x="6337300" y="3370263"/>
          <p14:tracePt t="22768" x="6346825" y="3278188"/>
          <p14:tracePt t="22775" x="6373813" y="3214688"/>
          <p14:tracePt t="22782" x="6383338" y="3132138"/>
          <p14:tracePt t="22790" x="6392863" y="3105150"/>
          <p14:tracePt t="22797" x="6419850" y="3078163"/>
          <p14:tracePt t="22805" x="6438900" y="3041650"/>
          <p14:tracePt t="22810" x="6446838" y="3022600"/>
          <p14:tracePt t="22817" x="6456363" y="3005138"/>
          <p14:tracePt t="22825" x="6475413" y="3005138"/>
          <p14:tracePt t="22831" x="6492875" y="2986088"/>
          <p14:tracePt t="22838" x="6521450" y="2968625"/>
          <p14:tracePt t="22845" x="6538913" y="2949575"/>
          <p14:tracePt t="22852" x="6575425" y="2940050"/>
          <p14:tracePt t="22859" x="6611938" y="2922588"/>
          <p14:tracePt t="22866" x="6694488" y="2913063"/>
          <p14:tracePt t="22873" x="6767513" y="2886075"/>
          <p14:tracePt t="22880" x="6867525" y="2876550"/>
          <p14:tracePt t="22888" x="6940550" y="2857500"/>
          <p14:tracePt t="22909" x="7150100" y="2830513"/>
          <p14:tracePt t="22915" x="7196138" y="2830513"/>
          <p14:tracePt t="22922" x="7269163" y="2840038"/>
          <p14:tracePt t="22929" x="7324725" y="2849563"/>
          <p14:tracePt t="22935" x="7351713" y="2857500"/>
          <p14:tracePt t="22943" x="7397750" y="2867025"/>
          <p14:tracePt t="22950" x="7415213" y="2886075"/>
          <p14:tracePt t="22957" x="7443788" y="2903538"/>
          <p14:tracePt t="22963" x="7488238" y="2922588"/>
          <p14:tracePt t="22971" x="7524750" y="2949575"/>
          <p14:tracePt t="22978" x="7570788" y="3005138"/>
          <p14:tracePt t="22985" x="7597775" y="3049588"/>
          <p14:tracePt t="22991" x="7634288" y="3114675"/>
          <p14:tracePt t="22999" x="7653338" y="3159125"/>
          <p14:tracePt t="23005" x="7662863" y="3195638"/>
          <p14:tracePt t="23013" x="7662863" y="3214688"/>
          <p14:tracePt t="23022" x="7662863" y="3260725"/>
          <p14:tracePt t="23027" x="7680325" y="3297238"/>
          <p14:tracePt t="23033" x="7680325" y="3333750"/>
          <p14:tracePt t="23041" x="7680325" y="3360738"/>
          <p14:tracePt t="23049" x="7680325" y="3378200"/>
          <p14:tracePt t="23055" x="7680325" y="3397250"/>
          <p14:tracePt t="23063" x="7680325" y="3424238"/>
          <p14:tracePt t="23068" x="7680325" y="3443288"/>
          <p14:tracePt t="23076" x="7680325" y="3451225"/>
          <p14:tracePt t="23084" x="7670800" y="3470275"/>
          <p14:tracePt t="23089" x="7662863" y="3487738"/>
          <p14:tracePt t="23096" x="7643813" y="3506788"/>
          <p14:tracePt t="23103" x="7616825" y="3524250"/>
          <p14:tracePt t="23110" x="7616825" y="3533775"/>
          <p14:tracePt t="23118" x="7597775" y="3552825"/>
          <p14:tracePt t="23124" x="7580313" y="3560763"/>
          <p14:tracePt t="23132" x="7543800" y="3570288"/>
          <p14:tracePt t="23138" x="7524750" y="3589338"/>
          <p14:tracePt t="23145" x="7497763" y="3597275"/>
          <p14:tracePt t="23152" x="7451725" y="3616325"/>
          <p14:tracePt t="23159" x="7415213" y="3616325"/>
          <p14:tracePt t="23166" x="7370763" y="3633788"/>
          <p14:tracePt t="23173" x="7305675" y="3643313"/>
          <p14:tracePt t="23181" x="7278688" y="3662363"/>
          <p14:tracePt t="23189" x="7242175" y="3662363"/>
          <p14:tracePt t="23194" x="7169150" y="3662363"/>
          <p14:tracePt t="23200" x="7132638" y="3662363"/>
          <p14:tracePt t="23208" x="7086600" y="3662363"/>
          <p14:tracePt t="23214" x="7013575" y="3662363"/>
          <p14:tracePt t="23222" x="6977063" y="3662363"/>
          <p14:tracePt t="23228" x="6940550" y="3652838"/>
          <p14:tracePt t="23235" x="6913563" y="3643313"/>
          <p14:tracePt t="23243" x="6886575" y="3633788"/>
          <p14:tracePt t="23249" x="6840538" y="3633788"/>
          <p14:tracePt t="23257" x="6813550" y="3606800"/>
          <p14:tracePt t="23263" x="6794500" y="3597275"/>
          <p14:tracePt t="23274" x="6777038" y="3589338"/>
          <p14:tracePt t="23277" x="6748463" y="3570288"/>
          <p14:tracePt t="23284" x="6731000" y="3543300"/>
          <p14:tracePt t="23291" x="6711950" y="3533775"/>
          <p14:tracePt t="23298" x="6694488" y="3497263"/>
          <p14:tracePt t="23307" x="6694488" y="3470275"/>
          <p14:tracePt t="23312" x="6684963" y="3443288"/>
          <p14:tracePt t="23319" x="6675438" y="3424238"/>
          <p14:tracePt t="23326" x="6675438" y="3397250"/>
          <p14:tracePt t="23333" x="6675438" y="3387725"/>
          <p14:tracePt t="23340" x="6667500" y="3378200"/>
          <p14:tracePt t="23347" x="6667500" y="3351213"/>
          <p14:tracePt t="23354" x="6667500" y="3341688"/>
          <p14:tracePt t="23361" x="6667500" y="3324225"/>
          <p14:tracePt t="23368" x="6667500" y="3314700"/>
          <p14:tracePt t="23375" x="6667500" y="3305175"/>
          <p14:tracePt t="23381" x="6667500" y="3287713"/>
          <p14:tracePt t="23390" x="6675438" y="3278188"/>
          <p14:tracePt t="23396" x="6675438" y="3268663"/>
          <p14:tracePt t="23402" x="6675438" y="3260725"/>
          <p14:tracePt t="23409" x="6684963" y="3251200"/>
          <p14:tracePt t="23416" x="6684963" y="3241675"/>
          <p14:tracePt t="23424" x="6694488" y="3241675"/>
          <p14:tracePt t="23431" x="6704013" y="3232150"/>
          <p14:tracePt t="23438" x="6704013" y="3224213"/>
          <p14:tracePt t="23444" x="6704013" y="3214688"/>
          <p14:tracePt t="23459" x="6711950" y="3205163"/>
          <p14:tracePt t="23465" x="6711950" y="3195638"/>
          <p14:tracePt t="23473" x="6721475" y="3187700"/>
          <p14:tracePt t="23479" x="6731000" y="3187700"/>
          <p14:tracePt t="23488" x="6740525" y="3178175"/>
          <p14:tracePt t="23494" x="6740525" y="3168650"/>
          <p14:tracePt t="23500" x="6748463" y="3159125"/>
          <p14:tracePt t="23507" x="6757988" y="3151188"/>
          <p14:tracePt t="23515" x="6767513" y="3141663"/>
          <p14:tracePt t="23521" x="6777038" y="3132138"/>
          <p14:tracePt t="23528" x="6784975" y="3132138"/>
          <p14:tracePt t="23535" x="6804025" y="3122613"/>
          <p14:tracePt t="23541" x="6831013" y="3105150"/>
          <p14:tracePt t="23549" x="6867525" y="3105150"/>
          <p14:tracePt t="23557" x="6886575" y="3086100"/>
          <p14:tracePt t="23563" x="6904038" y="3078163"/>
          <p14:tracePt t="23571" x="6940550" y="3068638"/>
          <p14:tracePt t="23577" x="6977063" y="3068638"/>
          <p14:tracePt t="23586" x="7004050" y="3059113"/>
          <p14:tracePt t="23591" x="7032625" y="3059113"/>
          <p14:tracePt t="23597" x="7077075" y="3059113"/>
          <p14:tracePt t="23605" x="7113588" y="3049588"/>
          <p14:tracePt t="23612" x="7142163" y="3049588"/>
          <p14:tracePt t="23619" x="7186613" y="3049588"/>
          <p14:tracePt t="23626" x="7205663" y="3049588"/>
          <p14:tracePt t="23632" x="7242175" y="3049588"/>
          <p14:tracePt t="23640" x="7269163" y="3049588"/>
          <p14:tracePt t="23647" x="7288213" y="3049588"/>
          <p14:tracePt t="23654" x="7324725" y="3059113"/>
          <p14:tracePt t="23660" x="7351713" y="3068638"/>
          <p14:tracePt t="23667" x="7361238" y="3068638"/>
          <p14:tracePt t="23676" x="7378700" y="3086100"/>
          <p14:tracePt t="23681" x="7407275" y="3095625"/>
          <p14:tracePt t="23690" x="7424738" y="3114675"/>
          <p14:tracePt t="23695" x="7461250" y="3141663"/>
          <p14:tracePt t="23702" x="7470775" y="3168650"/>
          <p14:tracePt t="23709" x="7488238" y="3195638"/>
          <p14:tracePt t="23717" x="7497763" y="3232150"/>
          <p14:tracePt t="23723" x="7516813" y="3268663"/>
          <p14:tracePt t="23730" x="7516813" y="3305175"/>
          <p14:tracePt t="23737" x="7534275" y="3351213"/>
          <p14:tracePt t="23746" x="7534275" y="3378200"/>
          <p14:tracePt t="23751" x="7534275" y="3424238"/>
          <p14:tracePt t="23758" x="7534275" y="3451225"/>
          <p14:tracePt t="23765" x="7534275" y="3479800"/>
          <p14:tracePt t="23772" x="7534275" y="3524250"/>
          <p14:tracePt t="23779" x="7534275" y="3533775"/>
          <p14:tracePt t="23787" x="7534275" y="3570288"/>
          <p14:tracePt t="23793" x="7534275" y="3589338"/>
          <p14:tracePt t="23800" x="7516813" y="3606800"/>
          <p14:tracePt t="23807" x="7516813" y="3633788"/>
          <p14:tracePt t="23815" x="7507288" y="3652838"/>
          <p14:tracePt t="23821" x="7497763" y="3670300"/>
          <p14:tracePt t="23828" x="7488238" y="3698875"/>
          <p14:tracePt t="23836" x="7480300" y="3735388"/>
          <p14:tracePt t="23842" x="7461250" y="3752850"/>
          <p14:tracePt t="23849" x="7451725" y="3771900"/>
          <p14:tracePt t="23857" x="7443788" y="3789363"/>
          <p14:tracePt t="23862" x="7424738" y="3816350"/>
          <p14:tracePt t="23871" x="7407275" y="3852863"/>
          <p14:tracePt t="23877" x="7397750" y="3852863"/>
          <p14:tracePt t="23888" x="7378700" y="3881438"/>
          <p14:tracePt t="23890" x="7361238" y="3908425"/>
          <p14:tracePt t="23897" x="7334250" y="3927475"/>
          <p14:tracePt t="23909" x="7305675" y="3944938"/>
          <p14:tracePt t="23912" x="7288213" y="3963988"/>
          <p14:tracePt t="23918" x="7223125" y="4000500"/>
          <p14:tracePt t="23925" x="7205663" y="4017963"/>
          <p14:tracePt t="23931" x="7150100" y="4044950"/>
          <p14:tracePt t="23939" x="7123113" y="4044950"/>
          <p14:tracePt t="23947" x="7096125" y="4054475"/>
          <p14:tracePt t="23954" x="7032625" y="4064000"/>
          <p14:tracePt t="23960" x="6959600" y="4064000"/>
          <p14:tracePt t="23966" x="6923088" y="4064000"/>
          <p14:tracePt t="23974" x="6877050" y="4064000"/>
          <p14:tracePt t="23981" x="6821488" y="4044950"/>
          <p14:tracePt t="23987" x="6757988" y="4027488"/>
          <p14:tracePt t="23995" x="6694488" y="4000500"/>
          <p14:tracePt t="24003" x="6630988" y="3971925"/>
          <p14:tracePt t="24009" x="6584950" y="3954463"/>
          <p14:tracePt t="24016" x="6521450" y="3917950"/>
          <p14:tracePt t="24023" x="6465888" y="3889375"/>
          <p14:tracePt t="24029" x="6419850" y="3862388"/>
          <p14:tracePt t="24037" x="6392863" y="3844925"/>
          <p14:tracePt t="24044" x="6356350" y="3825875"/>
          <p14:tracePt t="24050" x="6300788" y="3789363"/>
          <p14:tracePt t="24057" x="6283325" y="3762375"/>
          <p14:tracePt t="24064" x="6264275" y="3743325"/>
          <p14:tracePt t="24072" x="6246813" y="3706813"/>
          <p14:tracePt t="24079" x="6210300" y="3652838"/>
          <p14:tracePt t="24086" x="6183313" y="3606800"/>
          <p14:tracePt t="24092" x="6173788" y="3543300"/>
          <p14:tracePt t="24100" x="6164263" y="3516313"/>
          <p14:tracePt t="24107" x="6154738" y="3470275"/>
          <p14:tracePt t="24114" x="6154738" y="3433763"/>
          <p14:tracePt t="24121" x="6146800" y="3387725"/>
          <p14:tracePt t="24128" x="6146800" y="3351213"/>
          <p14:tracePt t="24137" x="6146800" y="3333750"/>
          <p14:tracePt t="24141" x="6146800" y="3305175"/>
          <p14:tracePt t="24149" x="6146800" y="3260725"/>
          <p14:tracePt t="24156" x="6164263" y="3232150"/>
          <p14:tracePt t="24162" x="6164263" y="3195638"/>
          <p14:tracePt t="24171" x="6183313" y="3178175"/>
          <p14:tracePt t="24176" x="6210300" y="3151188"/>
          <p14:tracePt t="24183" x="6227763" y="3132138"/>
          <p14:tracePt t="24190" x="6246813" y="3114675"/>
          <p14:tracePt t="24198" x="6264275" y="3095625"/>
          <p14:tracePt t="24204" x="6319838" y="3059113"/>
          <p14:tracePt t="24211" x="6383338" y="3022600"/>
          <p14:tracePt t="24218" x="6429375" y="3005138"/>
          <p14:tracePt t="24225" x="6492875" y="2986088"/>
          <p14:tracePt t="24232" x="6575425" y="2959100"/>
          <p14:tracePt t="24240" x="6667500" y="2930525"/>
          <p14:tracePt t="24246" x="6767513" y="2903538"/>
          <p14:tracePt t="24255" x="6840538" y="2903538"/>
          <p14:tracePt t="24260" x="6967538" y="2903538"/>
          <p14:tracePt t="24267" x="7059613" y="2903538"/>
          <p14:tracePt t="24274" x="7150100" y="2903538"/>
          <p14:tracePt t="24281" x="7223125" y="2903538"/>
          <p14:tracePt t="24288" x="7305675" y="2930525"/>
          <p14:tracePt t="24295" x="7334250" y="2940050"/>
          <p14:tracePt t="24304" x="7378700" y="2968625"/>
          <p14:tracePt t="24308" x="7424738" y="2986088"/>
          <p14:tracePt t="24316" x="7451725" y="2995613"/>
          <p14:tracePt t="24324" x="7488238" y="3013075"/>
          <p14:tracePt t="24330" x="7507288" y="3032125"/>
          <p14:tracePt t="24338" x="7553325" y="3059113"/>
          <p14:tracePt t="24343" x="7561263" y="3078163"/>
          <p14:tracePt t="24354" x="7589838" y="3105150"/>
          <p14:tracePt t="24358" x="7607300" y="3122613"/>
          <p14:tracePt t="24366" x="7643813" y="3159125"/>
          <p14:tracePt t="24371" x="7662863" y="3205163"/>
          <p14:tracePt t="24378" x="7699375" y="3251200"/>
          <p14:tracePt t="24387" x="7716838" y="3268663"/>
          <p14:tracePt t="24393" x="7726363" y="3314700"/>
          <p14:tracePt t="24399" x="7735888" y="3341688"/>
          <p14:tracePt t="24406" x="7753350" y="3387725"/>
          <p14:tracePt t="24413" x="7762875" y="3424238"/>
          <p14:tracePt t="24421" x="7762875" y="3460750"/>
          <p14:tracePt t="24427" x="7772400" y="3497263"/>
          <p14:tracePt t="24435" x="7772400" y="3524250"/>
          <p14:tracePt t="24441" x="7772400" y="3570288"/>
          <p14:tracePt t="24448" x="7772400" y="3597275"/>
          <p14:tracePt t="24456" x="7772400" y="3606800"/>
          <p14:tracePt t="24462" x="7762875" y="3643313"/>
          <p14:tracePt t="24470" x="7762875" y="3662363"/>
          <p14:tracePt t="24475" x="7753350" y="3679825"/>
          <p14:tracePt t="24483" x="7743825" y="3689350"/>
          <p14:tracePt t="24490" x="7735888" y="3706813"/>
          <p14:tracePt t="24497" x="7716838" y="3725863"/>
          <p14:tracePt t="24504" x="7707313" y="3752850"/>
          <p14:tracePt t="24510" x="7689850" y="3762375"/>
          <p14:tracePt t="24519" x="7670800" y="3779838"/>
          <p14:tracePt t="24525" x="7653338" y="3808413"/>
          <p14:tracePt t="24531" x="7616825" y="3825875"/>
          <p14:tracePt t="24538" x="7570788" y="3844925"/>
          <p14:tracePt t="24546" x="7524750" y="3881438"/>
          <p14:tracePt t="24553" x="7497763" y="3881438"/>
          <p14:tracePt t="24559" x="7443788" y="3908425"/>
          <p14:tracePt t="24566" x="7378700" y="3927475"/>
          <p14:tracePt t="24573" x="7334250" y="3935413"/>
          <p14:tracePt t="24580" x="7278688" y="3954463"/>
          <p14:tracePt t="24588" x="7178675" y="3963988"/>
          <p14:tracePt t="24594" x="7069138" y="3963988"/>
          <p14:tracePt t="24601" x="6996113" y="3963988"/>
          <p14:tracePt t="24608" x="6904038" y="3963988"/>
          <p14:tracePt t="24615" x="6804025" y="3935413"/>
          <p14:tracePt t="24622" x="6731000" y="3908425"/>
          <p14:tracePt t="24629" x="6648450" y="3871913"/>
          <p14:tracePt t="24637" x="6611938" y="3835400"/>
          <p14:tracePt t="24643" x="6584950" y="3808413"/>
          <p14:tracePt t="24650" x="6557963" y="3762375"/>
          <p14:tracePt t="24657" x="6521450" y="3706813"/>
          <p14:tracePt t="24663" x="6502400" y="3652838"/>
          <p14:tracePt t="24673" x="6492875" y="3606800"/>
          <p14:tracePt t="24678" x="6492875" y="3570288"/>
          <p14:tracePt t="24687" x="6492875" y="3516313"/>
          <p14:tracePt t="24691" x="6492875" y="3470275"/>
          <p14:tracePt t="24698" x="6492875" y="3433763"/>
          <p14:tracePt t="24706" x="6492875" y="3397250"/>
          <p14:tracePt t="24713" x="6492875" y="3378200"/>
          <p14:tracePt t="24720" x="6502400" y="3351213"/>
          <p14:tracePt t="24726" x="6511925" y="3333750"/>
          <p14:tracePt t="24733" x="6529388" y="3305175"/>
          <p14:tracePt t="24740" x="6538913" y="3297238"/>
          <p14:tracePt t="24747" x="6538913" y="3278188"/>
          <p14:tracePt t="24755" x="6557963" y="3260725"/>
          <p14:tracePt t="24761" x="6557963" y="3251200"/>
          <p14:tracePt t="24770" x="6575425" y="3241675"/>
          <p14:tracePt t="24775" x="6584950" y="3232150"/>
          <p14:tracePt t="24782" x="6594475" y="3214688"/>
          <p14:tracePt t="24789" x="6611938" y="3205163"/>
          <p14:tracePt t="24796" x="6630988" y="3195638"/>
          <p14:tracePt t="24803" x="6657975" y="3187700"/>
          <p14:tracePt t="24810" x="6667500" y="3178175"/>
          <p14:tracePt t="24817" x="6704013" y="3178175"/>
          <p14:tracePt t="24824" x="6731000" y="3168650"/>
          <p14:tracePt t="24830" x="6748463" y="3159125"/>
          <p14:tracePt t="24839" x="6777038" y="3159125"/>
          <p14:tracePt t="24846" x="6804025" y="3151188"/>
          <p14:tracePt t="24853" x="6813550" y="3151188"/>
          <p14:tracePt t="24858" x="6858000" y="3151188"/>
          <p14:tracePt t="24865" x="6886575" y="3151188"/>
          <p14:tracePt t="24873" x="6913563" y="3151188"/>
          <p14:tracePt t="24880" x="6950075" y="3151188"/>
          <p14:tracePt t="24887" x="6977063" y="3151188"/>
          <p14:tracePt t="24893" x="6996113" y="3151188"/>
          <p14:tracePt t="24901" x="7023100" y="3151188"/>
          <p14:tracePt t="24908" x="7032625" y="3151188"/>
          <p14:tracePt t="24914" x="7050088" y="3151188"/>
          <p14:tracePt t="24928" x="7069138" y="3151188"/>
          <p14:tracePt t="24943" x="7105650" y="3168650"/>
          <p14:tracePt t="24956" x="7105650" y="3178175"/>
          <p14:tracePt t="24963" x="7113588" y="3195638"/>
          <p14:tracePt t="24971" x="7123113" y="3205163"/>
          <p14:tracePt t="24977" x="7132638" y="3224213"/>
          <p14:tracePt t="24991" x="7132638" y="3232150"/>
          <p14:tracePt t="25006" x="7132638" y="3241675"/>
          <p14:tracePt t="25012" x="7132638" y="3260725"/>
          <p14:tracePt t="25426" x="7242175" y="3232150"/>
          <p14:tracePt t="25434" x="7397750" y="3159125"/>
          <p14:tracePt t="25440" x="7561263" y="3114675"/>
          <p14:tracePt t="25448" x="7743825" y="3068638"/>
          <p14:tracePt t="25455" x="7881938" y="3032125"/>
          <p14:tracePt t="25461" x="8045450" y="3005138"/>
          <p14:tracePt t="25469" x="8154988" y="3005138"/>
          <p14:tracePt t="25475" x="8247063" y="3005138"/>
          <p14:tracePt t="25483" x="8337550" y="3005138"/>
          <p14:tracePt t="25489" x="8410575" y="3005138"/>
          <p14:tracePt t="25496" x="8502650" y="3005138"/>
          <p14:tracePt t="25502" x="8548688" y="3005138"/>
          <p14:tracePt t="25510" x="8602663" y="3022600"/>
          <p14:tracePt t="25518" x="8648700" y="3022600"/>
          <p14:tracePt t="25524" x="8675688" y="3041650"/>
          <p14:tracePt t="25531" x="8721725" y="3049588"/>
          <p14:tracePt t="25537" x="8748713" y="3059113"/>
          <p14:tracePt t="25545" x="8767763" y="3068638"/>
          <p14:tracePt t="25553" x="8785225" y="3078163"/>
          <p14:tracePt t="25559" x="8794750" y="3086100"/>
          <p14:tracePt t="25566" x="8812213" y="3105150"/>
          <p14:tracePt t="25572" x="8840788" y="3114675"/>
          <p14:tracePt t="25580" x="8858250" y="3122613"/>
          <p14:tracePt t="25587" x="8867775" y="3141663"/>
          <p14:tracePt t="25594" x="8877300" y="3151188"/>
          <p14:tracePt t="25600" x="8894763" y="3168650"/>
          <p14:tracePt t="25608" x="8904288" y="3168650"/>
          <p14:tracePt t="25615" x="8913813" y="3187700"/>
          <p14:tracePt t="25621" x="8921750" y="3195638"/>
          <p14:tracePt t="25628" x="8931275" y="3205163"/>
          <p14:tracePt t="25636" x="8931275" y="3224213"/>
          <p14:tracePt t="25642" x="8940800" y="3241675"/>
          <p14:tracePt t="25649" x="8950325" y="3260725"/>
          <p14:tracePt t="25656" x="8950325" y="3278188"/>
          <p14:tracePt t="25663" x="8950325" y="3297238"/>
          <p14:tracePt t="25672" x="8959850" y="3333750"/>
          <p14:tracePt t="25677" x="8959850" y="3341688"/>
          <p14:tracePt t="25686" x="8959850" y="3360738"/>
          <p14:tracePt t="25691" x="8959850" y="3370263"/>
          <p14:tracePt t="25698" x="8959850" y="3397250"/>
          <p14:tracePt t="25704" x="8959850" y="3414713"/>
          <p14:tracePt t="25712" x="8950325" y="3433763"/>
          <p14:tracePt t="25718" x="8940800" y="3443288"/>
          <p14:tracePt t="25725" x="8940800" y="3470275"/>
          <p14:tracePt t="25733" x="8931275" y="3479800"/>
          <p14:tracePt t="25740" x="8913813" y="3497263"/>
          <p14:tracePt t="25747" x="8894763" y="3524250"/>
          <p14:tracePt t="25753" x="8877300" y="3543300"/>
          <p14:tracePt t="25761" x="8848725" y="3560763"/>
          <p14:tracePt t="25769" x="8821738" y="3579813"/>
          <p14:tracePt t="25776" x="8794750" y="3606800"/>
          <p14:tracePt t="25782" x="8767763" y="3616325"/>
          <p14:tracePt t="25790" x="8739188" y="3616325"/>
          <p14:tracePt t="25796" x="8694738" y="3625850"/>
          <p14:tracePt t="25803" x="8666163" y="3625850"/>
          <p14:tracePt t="25810" x="8621713" y="3625850"/>
          <p14:tracePt t="25817" x="8593138" y="3625850"/>
          <p14:tracePt t="25824" x="8548688" y="3597275"/>
          <p14:tracePt t="25830" x="8502650" y="3579813"/>
          <p14:tracePt t="25838" x="8475663" y="3560763"/>
          <p14:tracePt t="25845" x="8429625" y="3533775"/>
          <p14:tracePt t="25853" x="8402638" y="3506788"/>
          <p14:tracePt t="25859" x="8337550" y="3479800"/>
          <p14:tracePt t="25866" x="8320088" y="3460750"/>
          <p14:tracePt t="25872" x="8283575" y="3443288"/>
          <p14:tracePt t="25880" x="8274050" y="3424238"/>
          <p14:tracePt t="25887" x="8247063" y="3397250"/>
          <p14:tracePt t="25904" x="8191500" y="3351213"/>
          <p14:tracePt t="25908" x="8191500" y="3341688"/>
          <p14:tracePt t="25916" x="8174038" y="3305175"/>
          <p14:tracePt t="25921" x="8164513" y="3287713"/>
          <p14:tracePt t="25928" x="8164513" y="3241675"/>
          <p14:tracePt t="25936" x="8164513" y="3224213"/>
          <p14:tracePt t="25942" x="8154988" y="3195638"/>
          <p14:tracePt t="25949" x="8154988" y="3159125"/>
          <p14:tracePt t="25956" x="8154988" y="3122613"/>
          <p14:tracePt t="25962" x="8154988" y="3114675"/>
          <p14:tracePt t="25972" x="8154988" y="3105150"/>
          <p14:tracePt t="25976" x="8164513" y="3068638"/>
          <p14:tracePt t="25983" x="8164513" y="3049588"/>
          <p14:tracePt t="25990" x="8174038" y="3032125"/>
          <p14:tracePt t="25997" x="8201025" y="3005138"/>
          <p14:tracePt t="26005" x="8201025" y="2995613"/>
          <p14:tracePt t="26011" x="8228013" y="2976563"/>
          <p14:tracePt t="26019" x="8274050" y="2930525"/>
          <p14:tracePt t="26026" x="8337550" y="2894013"/>
          <p14:tracePt t="26033" x="8402638" y="2857500"/>
          <p14:tracePt t="26040" x="8502650" y="2794000"/>
          <p14:tracePt t="26047" x="8602663" y="2740025"/>
          <p14:tracePt t="26053" x="8685213" y="2711450"/>
          <p14:tracePt t="26060" x="8794750" y="2674938"/>
          <p14:tracePt t="26068" x="8840788" y="2667000"/>
          <p14:tracePt t="26076" x="8921750" y="2647950"/>
          <p14:tracePt t="26081" x="8977313" y="2647950"/>
          <p14:tracePt t="26087" x="9004300" y="2647950"/>
          <p14:tracePt t="26095" x="9050338" y="2647950"/>
          <p14:tracePt t="26102" x="9069388" y="2647950"/>
          <p14:tracePt t="26109" x="9096375" y="2657475"/>
          <p14:tracePt t="26117" x="9123363" y="2667000"/>
          <p14:tracePt t="26123" x="9159875" y="2693988"/>
          <p14:tracePt t="26132" x="9178925" y="2703513"/>
          <p14:tracePt t="26138" x="9205913" y="2720975"/>
          <p14:tracePt t="26144" x="9232900" y="2740025"/>
          <p14:tracePt t="26153" x="9251950" y="2747963"/>
          <p14:tracePt t="26158" x="9259888" y="2767013"/>
          <p14:tracePt t="26165" x="9296400" y="2803525"/>
          <p14:tracePt t="26172" x="9315450" y="2830513"/>
          <p14:tracePt t="26179" x="9324975" y="2849563"/>
          <p14:tracePt t="26186" x="9342438" y="2876550"/>
          <p14:tracePt t="26193" x="9361488" y="2913063"/>
          <p14:tracePt t="26202" x="9369425" y="2949575"/>
          <p14:tracePt t="26206" x="9388475" y="2986088"/>
          <p14:tracePt t="26214" x="9398000" y="3022600"/>
          <p14:tracePt t="26221" x="9405938" y="3049588"/>
          <p14:tracePt t="26228" x="9405938" y="3059113"/>
          <p14:tracePt t="26236" x="9415463" y="3095625"/>
          <p14:tracePt t="26241" x="9424988" y="3141663"/>
          <p14:tracePt t="26248" x="9424988" y="3178175"/>
          <p14:tracePt t="26256" x="9424988" y="3232150"/>
          <p14:tracePt t="26263" x="9424988" y="3278188"/>
          <p14:tracePt t="26271" x="9424988" y="3297238"/>
          <p14:tracePt t="26277" x="9415463" y="3333750"/>
          <p14:tracePt t="26284" x="9405938" y="3360738"/>
          <p14:tracePt t="26290" x="9405938" y="3397250"/>
          <p14:tracePt t="26298" x="9398000" y="3414713"/>
          <p14:tracePt t="26305" x="9369425" y="3460750"/>
          <p14:tracePt t="26311" x="9351963" y="3506788"/>
          <p14:tracePt t="26319" x="9342438" y="3524250"/>
          <p14:tracePt t="26325" x="9324975" y="3552825"/>
          <p14:tracePt t="26334" x="9305925" y="3579813"/>
          <p14:tracePt t="26340" x="9269413" y="3606800"/>
          <p14:tracePt t="26346" x="9242425" y="3643313"/>
          <p14:tracePt t="26354" x="9205913" y="3652838"/>
          <p14:tracePt t="26360" x="9178925" y="3670300"/>
          <p14:tracePt t="26369" x="9159875" y="3689350"/>
          <p14:tracePt t="26374" x="9113838" y="3706813"/>
          <p14:tracePt t="26381" x="9069388" y="3735388"/>
          <p14:tracePt t="26388" x="9023350" y="3752850"/>
          <p14:tracePt t="26396" x="8986838" y="3771900"/>
          <p14:tracePt t="26402" x="8940800" y="3779838"/>
          <p14:tracePt t="26409" x="8877300" y="3798888"/>
          <p14:tracePt t="26415" x="8821738" y="3816350"/>
          <p14:tracePt t="26423" x="8758238" y="3825875"/>
          <p14:tracePt t="26430" x="8702675" y="3835400"/>
          <p14:tracePt t="26436" x="8639175" y="3835400"/>
          <p14:tracePt t="26444" x="8602663" y="3844925"/>
          <p14:tracePt t="26452" x="8529638" y="3844925"/>
          <p14:tracePt t="26458" x="8493125" y="3844925"/>
          <p14:tracePt t="26465" x="8456613" y="3844925"/>
          <p14:tracePt t="26471" x="8429625" y="3844925"/>
          <p14:tracePt t="26478" x="8374063" y="3844925"/>
          <p14:tracePt t="26485" x="8337550" y="3835400"/>
          <p14:tracePt t="26493" x="8320088" y="3835400"/>
          <p14:tracePt t="26499" x="8264525" y="3825875"/>
          <p14:tracePt t="26506" x="8247063" y="3825875"/>
          <p14:tracePt t="26513" x="8228013" y="3816350"/>
          <p14:tracePt t="26521" x="8210550" y="3816350"/>
          <p14:tracePt t="26527" x="8183563" y="3808413"/>
          <p14:tracePt t="26534" x="8174038" y="3798888"/>
          <p14:tracePt t="26540" x="8154988" y="3789363"/>
          <p14:tracePt t="26548" x="8147050" y="3789363"/>
          <p14:tracePt t="26555" x="8147050" y="3779838"/>
          <p14:tracePt t="26561" x="8118475" y="3779838"/>
          <p14:tracePt t="26569" x="8108950" y="3762375"/>
          <p14:tracePt t="26575" x="8091488" y="3752850"/>
          <p14:tracePt t="26583" x="8081963" y="3743325"/>
          <p14:tracePt t="26589" x="8064500" y="3725863"/>
          <p14:tracePt t="26596" x="8054975" y="3706813"/>
          <p14:tracePt t="26603" x="8045450" y="3706813"/>
          <p14:tracePt t="26611" x="8035925" y="3689350"/>
          <p14:tracePt t="26618" x="8027988" y="3679825"/>
          <p14:tracePt t="26626" x="8018463" y="3662363"/>
          <p14:tracePt t="26631" x="8008938" y="3643313"/>
          <p14:tracePt t="26638" x="7999413" y="3625850"/>
          <p14:tracePt t="26645" x="7991475" y="3616325"/>
          <p14:tracePt t="26653" x="7981950" y="3589338"/>
          <p14:tracePt t="26659" x="7981950" y="3560763"/>
          <p14:tracePt t="26666" x="7972425" y="3543300"/>
          <p14:tracePt t="26673" x="7972425" y="3516313"/>
          <p14:tracePt t="26680" x="7972425" y="3479800"/>
          <p14:tracePt t="26687" x="7972425" y="3451225"/>
          <p14:tracePt t="26694" x="7972425" y="3433763"/>
          <p14:tracePt t="26702" x="7981950" y="3397250"/>
          <p14:tracePt t="26708" x="7981950" y="3378200"/>
          <p14:tracePt t="26715" x="7981950" y="3341688"/>
          <p14:tracePt t="26722" x="7991475" y="3305175"/>
          <p14:tracePt t="26728" x="7999413" y="3268663"/>
          <p14:tracePt t="26737" x="8008938" y="3241675"/>
          <p14:tracePt t="26743" x="8018463" y="3214688"/>
          <p14:tracePt t="26752" x="8027988" y="3187700"/>
          <p14:tracePt t="26756" x="8045450" y="3151188"/>
          <p14:tracePt t="26763" x="8054975" y="3132138"/>
          <p14:tracePt t="26771" x="8081963" y="3114675"/>
          <p14:tracePt t="26777" x="8108950" y="3086100"/>
          <p14:tracePt t="26786" x="8147050" y="3032125"/>
          <p14:tracePt t="26791" x="8191500" y="3013075"/>
          <p14:tracePt t="26799" x="8237538" y="2976563"/>
          <p14:tracePt t="26806" x="8283575" y="2949575"/>
          <p14:tracePt t="26812" x="8329613" y="2930525"/>
          <p14:tracePt t="26820" x="8374063" y="2922588"/>
          <p14:tracePt t="26826" x="8410575" y="2913063"/>
          <p14:tracePt t="26834" x="8475663" y="2886075"/>
          <p14:tracePt t="26840" x="8529638" y="2886075"/>
          <p14:tracePt t="26847" x="8575675" y="2886075"/>
          <p14:tracePt t="26854" x="8629650" y="2886075"/>
          <p14:tracePt t="26861" x="8702675" y="2903538"/>
          <p14:tracePt t="26870" x="8748713" y="2903538"/>
          <p14:tracePt t="26875" x="8831263" y="2913063"/>
          <p14:tracePt t="26882" x="8894763" y="2922588"/>
          <p14:tracePt t="26889" x="8931275" y="2922588"/>
          <p14:tracePt t="26896" x="8977313" y="2949575"/>
          <p14:tracePt t="26903" x="9032875" y="2959100"/>
          <p14:tracePt t="26910" x="9077325" y="2968625"/>
          <p14:tracePt t="26918" x="9105900" y="2976563"/>
          <p14:tracePt t="26924" x="9132888" y="3005138"/>
          <p14:tracePt t="26931" x="9159875" y="3013075"/>
          <p14:tracePt t="26939" x="9186863" y="3032125"/>
          <p14:tracePt t="26945" x="9205913" y="3041650"/>
          <p14:tracePt t="26952" x="9223375" y="3059113"/>
          <p14:tracePt t="26959" x="9242425" y="3068638"/>
          <p14:tracePt t="26968" x="9251950" y="3078163"/>
          <p14:tracePt t="26972" x="9259888" y="3095625"/>
          <p14:tracePt t="26980" x="9278938" y="3105150"/>
          <p14:tracePt t="26987" x="9278938" y="3122613"/>
          <p14:tracePt t="27004" x="9296400" y="3159125"/>
          <p14:tracePt t="27007" x="9296400" y="3168650"/>
          <p14:tracePt t="27014" x="9305925" y="3195638"/>
          <p14:tracePt t="27022" x="9305925" y="3224213"/>
          <p14:tracePt t="27029" x="9305925" y="3251200"/>
          <p14:tracePt t="27035" x="9305925" y="3278188"/>
          <p14:tracePt t="27042" x="9305925" y="3305175"/>
          <p14:tracePt t="27049" x="9305925" y="3324225"/>
          <p14:tracePt t="27056" x="9305925" y="3370263"/>
          <p14:tracePt t="27064" x="9296400" y="3387725"/>
          <p14:tracePt t="27070" x="9296400" y="3414713"/>
          <p14:tracePt t="27077" x="9278938" y="3433763"/>
          <p14:tracePt t="27086" x="9269413" y="3451225"/>
          <p14:tracePt t="27091" x="9251950" y="3470275"/>
          <p14:tracePt t="27098" x="9242425" y="3487738"/>
          <p14:tracePt t="27105" x="9215438" y="3516313"/>
          <p14:tracePt t="27112" x="9186863" y="3524250"/>
          <p14:tracePt t="27119" x="9159875" y="3543300"/>
          <p14:tracePt t="27126" x="9142413" y="3552825"/>
          <p14:tracePt t="27134" x="9105900" y="3560763"/>
          <p14:tracePt t="27140" x="9077325" y="3579813"/>
          <p14:tracePt t="27147" x="9040813" y="3579813"/>
          <p14:tracePt t="27155" x="9013825" y="3597275"/>
          <p14:tracePt t="27161" x="8967788" y="3597275"/>
          <p14:tracePt t="27168" x="8904288" y="3616325"/>
          <p14:tracePt t="27175" x="8867775" y="3616325"/>
          <p14:tracePt t="27183" x="8821738" y="3616325"/>
          <p14:tracePt t="27190" x="8775700" y="3616325"/>
          <p14:tracePt t="27196" x="8721725" y="3616325"/>
          <p14:tracePt t="27203" x="8685213" y="3616325"/>
          <p14:tracePt t="27210" x="8639175" y="3597275"/>
          <p14:tracePt t="27218" x="8612188" y="3606800"/>
          <p14:tracePt t="27226" x="8566150" y="3597275"/>
          <p14:tracePt t="27232" x="8529638" y="3597275"/>
          <p14:tracePt t="27237" x="8520113" y="3597275"/>
          <p14:tracePt t="27245" x="8493125" y="3589338"/>
          <p14:tracePt t="27252" x="8475663" y="3589338"/>
          <p14:tracePt t="27259" x="8447088" y="3570288"/>
          <p14:tracePt t="27266" x="8402638" y="3560763"/>
          <p14:tracePt t="27272" x="8383588" y="3552825"/>
          <p14:tracePt t="27280" x="8374063" y="3533775"/>
          <p14:tracePt t="27287" x="8347075" y="3524250"/>
          <p14:tracePt t="27293" x="8329613" y="3497263"/>
          <p14:tracePt t="27300" x="8310563" y="3460750"/>
          <p14:tracePt t="27307" x="8293100" y="3424238"/>
          <p14:tracePt t="27314" x="8283575" y="3406775"/>
          <p14:tracePt t="27321" x="8283575" y="3360738"/>
          <p14:tracePt t="27328" x="8274050" y="3333750"/>
          <p14:tracePt t="27335" x="8274050" y="3305175"/>
          <p14:tracePt t="27342" x="8274050" y="3268663"/>
          <p14:tracePt t="27349" x="8274050" y="3260725"/>
          <p14:tracePt t="27356" x="8274050" y="3214688"/>
          <p14:tracePt t="27362" x="8274050" y="3187700"/>
          <p14:tracePt t="27370" x="8274050" y="3159125"/>
          <p14:tracePt t="27377" x="8283575" y="3141663"/>
          <p14:tracePt t="27384" x="8293100" y="3114675"/>
          <p14:tracePt t="27390" x="8301038" y="3095625"/>
          <p14:tracePt t="27397" x="8320088" y="3078163"/>
          <p14:tracePt t="27405" x="8329613" y="3068638"/>
          <p14:tracePt t="27411" x="8356600" y="3049588"/>
          <p14:tracePt t="27419" x="8374063" y="3041650"/>
          <p14:tracePt t="27425" x="8393113" y="3022600"/>
          <p14:tracePt t="27434" x="8429625" y="3005138"/>
          <p14:tracePt t="27446" x="8475663" y="2986088"/>
          <p14:tracePt t="27454" x="8493125" y="2976563"/>
          <p14:tracePt t="27460" x="8512175" y="2968625"/>
          <p14:tracePt t="27468" x="8529638" y="2959100"/>
          <p14:tracePt t="27474" x="8548688" y="2949575"/>
          <p14:tracePt t="27481" x="8566150" y="2949575"/>
          <p14:tracePt t="27488" x="8585200" y="2949575"/>
          <p14:tracePt t="27495" x="8602663" y="2940050"/>
          <p14:tracePt t="27504" x="8621713" y="2940050"/>
          <p14:tracePt t="27509" x="8639175" y="2940050"/>
          <p14:tracePt t="27518" x="8658225" y="2940050"/>
          <p14:tracePt t="27530" x="8675688" y="2940050"/>
          <p14:tracePt t="27537" x="8694738" y="2940050"/>
          <p14:tracePt t="27544" x="8721725" y="2949575"/>
          <p14:tracePt t="27551" x="8731250" y="2959100"/>
          <p14:tracePt t="27557" x="8758238" y="2968625"/>
          <p14:tracePt t="27565" x="8767763" y="2968625"/>
          <p14:tracePt t="27572" x="8775700" y="2968625"/>
          <p14:tracePt t="27578" x="8775700" y="2976563"/>
          <p14:tracePt t="27586" x="8794750" y="2986088"/>
          <p14:tracePt t="27593" x="8804275" y="2986088"/>
          <p14:tracePt t="27600" x="8804275" y="2995613"/>
          <p14:tracePt t="27607" x="8804275" y="3005138"/>
          <p14:tracePt t="27613" x="8812213" y="3005138"/>
          <p14:tracePt t="27620" x="8821738" y="3013075"/>
          <p14:tracePt t="27636" x="8821738" y="3022600"/>
          <p14:tracePt t="27649" x="8831263" y="3032125"/>
          <p14:tracePt t="27683" x="8831263" y="3041650"/>
          <p14:tracePt t="27711" x="8831263" y="3049588"/>
          <p14:tracePt t="27733" x="8831263" y="3059113"/>
          <p14:tracePt t="28392" x="8831263" y="3078163"/>
          <p14:tracePt t="28399" x="8821738" y="3105150"/>
          <p14:tracePt t="28405" x="8804275" y="3132138"/>
          <p14:tracePt t="28413" x="8785225" y="3159125"/>
          <p14:tracePt t="28421" x="8758238" y="3195638"/>
          <p14:tracePt t="28426" x="8739188" y="3232150"/>
          <p14:tracePt t="28434" x="8721725" y="3260725"/>
          <p14:tracePt t="28441" x="8694738" y="3287713"/>
          <p14:tracePt t="28448" x="8675688" y="3324225"/>
          <p14:tracePt t="28455" x="8658225" y="3341688"/>
          <p14:tracePt t="28462" x="8639175" y="3360738"/>
          <p14:tracePt t="28468" x="8629650" y="3378200"/>
          <p14:tracePt t="28475" x="8612188" y="3397250"/>
          <p14:tracePt t="28483" x="8602663" y="3414713"/>
          <p14:tracePt t="28490" x="8585200" y="3424238"/>
          <p14:tracePt t="28496" x="8566150" y="3451225"/>
          <p14:tracePt t="28503" x="8556625" y="3470275"/>
          <p14:tracePt t="28510" x="8529638" y="3487738"/>
          <p14:tracePt t="28517" x="8512175" y="3506788"/>
          <p14:tracePt t="28525" x="8493125" y="3524250"/>
          <p14:tracePt t="28533" x="8466138" y="3543300"/>
          <p14:tracePt t="28538" x="8456613" y="3560763"/>
          <p14:tracePt t="28545" x="8439150" y="3570288"/>
          <p14:tracePt t="28553" x="8402638" y="3597275"/>
          <p14:tracePt t="28559" x="8383588" y="3606800"/>
          <p14:tracePt t="28566" x="8366125" y="3625850"/>
          <p14:tracePt t="28573" x="8337550" y="3625850"/>
          <p14:tracePt t="28580" x="8320088" y="3643313"/>
          <p14:tracePt t="28587" x="8310563" y="3652838"/>
          <p14:tracePt t="28594" x="8274050" y="3662363"/>
          <p14:tracePt t="28600" x="8228013" y="3670300"/>
          <p14:tracePt t="28607" x="8201025" y="3689350"/>
          <p14:tracePt t="28615" x="8147050" y="3698875"/>
          <p14:tracePt t="28622" x="8091488" y="3698875"/>
          <p14:tracePt t="28629" x="7999413" y="3698875"/>
          <p14:tracePt t="28636" x="7935913" y="3698875"/>
          <p14:tracePt t="28643" x="7881938" y="3698875"/>
          <p14:tracePt t="28651" x="7808913" y="3698875"/>
          <p14:tracePt t="28656" x="7726363" y="3670300"/>
          <p14:tracePt t="28666" x="7643813" y="3643313"/>
          <p14:tracePt t="28671" x="7580313" y="3606800"/>
          <p14:tracePt t="28678" x="7534275" y="3570288"/>
          <p14:tracePt t="28685" x="7470775" y="3506788"/>
          <p14:tracePt t="28691" x="7415213" y="3406775"/>
          <p14:tracePt t="28700" x="7388225" y="3360738"/>
          <p14:tracePt t="28705" x="7370763" y="3314700"/>
          <p14:tracePt t="28713" x="7342188" y="3251200"/>
          <p14:tracePt t="28719" x="7324725" y="3159125"/>
          <p14:tracePt t="28726" x="7315200" y="3095625"/>
          <p14:tracePt t="28733" x="7315200" y="3059113"/>
          <p14:tracePt t="28742" x="7315200" y="3032125"/>
          <p14:tracePt t="28748" x="7315200" y="2968625"/>
          <p14:tracePt t="28754" x="7315200" y="2940050"/>
          <p14:tracePt t="28762" x="7324725" y="2922588"/>
          <p14:tracePt t="28768" x="7334250" y="2903538"/>
          <p14:tracePt t="28776" x="7351713" y="2876550"/>
          <p14:tracePt t="28784" x="7378700" y="2830513"/>
          <p14:tracePt t="28789" x="7434263" y="2776538"/>
          <p14:tracePt t="28796" x="7480300" y="2730500"/>
          <p14:tracePt t="28803" x="7524750" y="2693988"/>
          <p14:tracePt t="28811" x="7662863" y="2638425"/>
          <p14:tracePt t="28817" x="7780338" y="2574925"/>
          <p14:tracePt t="28824" x="7926388" y="2547938"/>
          <p14:tracePt t="28830" x="8035925" y="2520950"/>
          <p14:tracePt t="28839" x="8191500" y="2501900"/>
          <p14:tracePt t="28846" x="8283575" y="2501900"/>
          <p14:tracePt t="28852" x="8374063" y="2511425"/>
          <p14:tracePt t="28859" x="8429625" y="2520950"/>
          <p14:tracePt t="28866" x="8475663" y="2528888"/>
          <p14:tracePt t="28873" x="8520113" y="2538413"/>
          <p14:tracePt t="28880" x="8566150" y="2565400"/>
          <p14:tracePt t="28886" x="8648700" y="2620963"/>
          <p14:tracePt t="28901" x="8758238" y="2693988"/>
          <p14:tracePt t="28908" x="8821738" y="2747963"/>
          <p14:tracePt t="28917" x="8867775" y="2794000"/>
          <p14:tracePt t="28921" x="8940800" y="2867025"/>
          <p14:tracePt t="28928" x="8967788" y="2894013"/>
          <p14:tracePt t="28936" x="9004300" y="2930525"/>
          <p14:tracePt t="28944" x="9040813" y="2976563"/>
          <p14:tracePt t="28950" x="9050338" y="3005138"/>
          <p14:tracePt t="28956" x="9069388" y="3022600"/>
          <p14:tracePt t="28963" x="9069388" y="3049588"/>
          <p14:tracePt t="28971" x="9069388" y="3068638"/>
          <p14:tracePt t="28977" x="9077325" y="3105150"/>
          <p14:tracePt t="28984" x="9077325" y="3132138"/>
          <p14:tracePt t="28991" x="9077325" y="3151188"/>
          <p14:tracePt t="29000" x="9077325" y="3178175"/>
          <p14:tracePt t="29006" x="9077325" y="3205163"/>
          <p14:tracePt t="29012" x="9077325" y="3241675"/>
          <p14:tracePt t="29019" x="9059863" y="3278188"/>
          <p14:tracePt t="29026" x="9040813" y="3314700"/>
          <p14:tracePt t="29033" x="9023350" y="3341688"/>
          <p14:tracePt t="29040" x="8996363" y="3360738"/>
          <p14:tracePt t="29047" x="8959850" y="3406775"/>
          <p14:tracePt t="29054" x="8913813" y="3433763"/>
          <p14:tracePt t="29060" x="8848725" y="3470275"/>
          <p14:tracePt t="29068" x="8785225" y="3497263"/>
          <p14:tracePt t="29074" x="8694738" y="3533775"/>
          <p14:tracePt t="29082" x="8593138" y="3552825"/>
          <p14:tracePt t="29088" x="8466138" y="3560763"/>
          <p14:tracePt t="29096" x="8337550" y="3579813"/>
          <p14:tracePt t="29103" x="8247063" y="3579813"/>
          <p14:tracePt t="29109" x="8118475" y="3579813"/>
          <p14:tracePt t="29116" x="7991475" y="3560763"/>
          <p14:tracePt t="29123" x="7908925" y="3543300"/>
          <p14:tracePt t="29133" x="7835900" y="3533775"/>
          <p14:tracePt t="29138" x="7753350" y="3506788"/>
          <p14:tracePt t="29146" x="7670800" y="3479800"/>
          <p14:tracePt t="29151" x="7597775" y="3451225"/>
          <p14:tracePt t="29159" x="7534275" y="3414713"/>
          <p14:tracePt t="29167" x="7497763" y="3397250"/>
          <p14:tracePt t="29172" x="7461250" y="3360738"/>
          <p14:tracePt t="29180" x="7434263" y="3333750"/>
          <p14:tracePt t="29186" x="7415213" y="3297238"/>
          <p14:tracePt t="29194" x="7388225" y="3268663"/>
          <p14:tracePt t="29201" x="7378700" y="3251200"/>
          <p14:tracePt t="29208" x="7361238" y="3214688"/>
          <p14:tracePt t="29217" x="7351713" y="3195638"/>
          <p14:tracePt t="29221" x="7351713" y="3168650"/>
          <p14:tracePt t="29228" x="7351713" y="3151188"/>
          <p14:tracePt t="29236" x="7351713" y="3122613"/>
          <p14:tracePt t="29243" x="7351713" y="3105150"/>
          <p14:tracePt t="29250" x="7351713" y="3086100"/>
          <p14:tracePt t="29257" x="7351713" y="3068638"/>
          <p14:tracePt t="29263" x="7378700" y="3049588"/>
          <p14:tracePt t="29270" x="7388225" y="3032125"/>
          <p14:tracePt t="29277" x="7397750" y="3013075"/>
          <p14:tracePt t="29284" x="7415213" y="2995613"/>
          <p14:tracePt t="29292" x="7434263" y="2976563"/>
          <p14:tracePt t="29300" x="7461250" y="2949575"/>
          <p14:tracePt t="29306" x="7480300" y="2940050"/>
          <p14:tracePt t="29311" x="7524750" y="2930525"/>
          <p14:tracePt t="29319" x="7553325" y="2930525"/>
          <p14:tracePt t="29326" x="7580313" y="2930525"/>
          <p14:tracePt t="29333" x="7653338" y="2922588"/>
          <p14:tracePt t="29340" x="7726363" y="2922588"/>
          <p14:tracePt t="29348" x="7780338" y="2922588"/>
          <p14:tracePt t="29354" x="7826375" y="2922588"/>
          <p14:tracePt t="29360" x="7881938" y="2922588"/>
          <p14:tracePt t="29367" x="7962900" y="2940050"/>
          <p14:tracePt t="29376" x="7999413" y="2949575"/>
          <p14:tracePt t="29383" x="8045450" y="2968625"/>
          <p14:tracePt t="29389" x="8108950" y="3005138"/>
          <p14:tracePt t="29396" x="8154988" y="3032125"/>
          <p14:tracePt t="29402" x="8201025" y="3068638"/>
          <p14:tracePt t="29409" x="8237538" y="3095625"/>
          <p14:tracePt t="29416" x="8283575" y="3151188"/>
          <p14:tracePt t="29424" x="8337550" y="3195638"/>
          <p14:tracePt t="29431" x="8374063" y="3241675"/>
          <p14:tracePt t="29436" x="8393113" y="3278188"/>
          <p14:tracePt t="29445" x="8402638" y="3305175"/>
          <p14:tracePt t="29451" x="8420100" y="3351213"/>
          <p14:tracePt t="29458" x="8429625" y="3378200"/>
          <p14:tracePt t="29466" x="8447088" y="3424238"/>
          <p14:tracePt t="29471" x="8456613" y="3451225"/>
          <p14:tracePt t="29480" x="8456613" y="3479800"/>
          <p14:tracePt t="29486" x="8456613" y="3506788"/>
          <p14:tracePt t="29492" x="8456613" y="3552825"/>
          <p14:tracePt t="29500" x="8456613" y="3570288"/>
          <p14:tracePt t="29506" x="8456613" y="3597275"/>
          <p14:tracePt t="29516" x="8447088" y="3616325"/>
          <p14:tracePt t="29521" x="8439150" y="3633788"/>
          <p14:tracePt t="29528" x="8439150" y="3652838"/>
          <p14:tracePt t="29535" x="8410575" y="3670300"/>
          <p14:tracePt t="29541" x="8393113" y="3689350"/>
          <p14:tracePt t="29549" x="8383588" y="3706813"/>
          <p14:tracePt t="29556" x="8356600" y="3735388"/>
          <p14:tracePt t="29563" x="8337550" y="3743325"/>
          <p14:tracePt t="29569" x="8301038" y="3762375"/>
          <p14:tracePt t="29577" x="8274050" y="3771900"/>
          <p14:tracePt t="29585" x="8220075" y="3779838"/>
          <p14:tracePt t="29590" x="8154988" y="3808413"/>
          <p14:tracePt t="29599" x="8118475" y="3808413"/>
          <p14:tracePt t="29604" x="8064500" y="3816350"/>
          <p14:tracePt t="29611" x="7999413" y="3816350"/>
          <p14:tracePt t="29618" x="7962900" y="3816350"/>
          <p14:tracePt t="29625" x="7918450" y="3816350"/>
          <p14:tracePt t="29633" x="7862888" y="3808413"/>
          <p14:tracePt t="29639" x="7799388" y="3762375"/>
          <p14:tracePt t="29646" x="7762875" y="3743325"/>
          <p14:tracePt t="29653" x="7716838" y="3716338"/>
          <p14:tracePt t="29660" x="7653338" y="3662363"/>
          <p14:tracePt t="29666" x="7570788" y="3570288"/>
          <p14:tracePt t="29674" x="7516813" y="3479800"/>
          <p14:tracePt t="29682" x="7461250" y="3397250"/>
          <p14:tracePt t="29688" x="7415213" y="3278188"/>
          <p14:tracePt t="29696" x="7397750" y="3168650"/>
          <p14:tracePt t="29702" x="7388225" y="3086100"/>
          <p14:tracePt t="29709" x="7388225" y="3068638"/>
          <p14:tracePt t="29716" x="7388225" y="3032125"/>
          <p14:tracePt t="29723" x="7388225" y="3005138"/>
          <p14:tracePt t="29729" x="7388225" y="2986088"/>
          <p14:tracePt t="29737" x="7388225" y="2968625"/>
          <p14:tracePt t="29746" x="7397750" y="2949575"/>
          <p14:tracePt t="29750" x="7397750" y="2940050"/>
          <p14:tracePt t="29757" x="7415213" y="2913063"/>
          <p14:tracePt t="29766" x="7434263" y="2894013"/>
          <p14:tracePt t="29772" x="7451725" y="2886075"/>
          <p14:tracePt t="29778" x="7461250" y="2867025"/>
          <p14:tracePt t="29785" x="7480300" y="2867025"/>
          <p14:tracePt t="29792" x="7497763" y="2857500"/>
          <p14:tracePt t="29799" x="7516813" y="2849563"/>
          <p14:tracePt t="29807" x="7516813" y="2840038"/>
          <p14:tracePt t="29816" x="7543800" y="2840038"/>
          <p14:tracePt t="29820" x="7561263" y="2830513"/>
          <p14:tracePt t="29827" x="7570788" y="2830513"/>
          <p14:tracePt t="29836" x="7580313" y="2820988"/>
          <p14:tracePt t="29843" x="7597775" y="2820988"/>
          <p14:tracePt t="29849" x="7616825" y="2820988"/>
          <p14:tracePt t="29856" x="7634288" y="2820988"/>
          <p14:tracePt t="29869" x="7643813" y="2820988"/>
          <p14:tracePt t="29876" x="7653338" y="2820988"/>
          <p14:tracePt t="29882" x="7662863" y="2820988"/>
          <p14:tracePt t="29890" x="7670800" y="2820988"/>
          <p14:tracePt t="29901" x="7680325" y="2820988"/>
          <p14:tracePt t="29904" x="7689850" y="2820988"/>
          <p14:tracePt t="29919" x="7689850" y="2830513"/>
          <p14:tracePt t="29926" x="7699375" y="2830513"/>
          <p14:tracePt t="29967" x="7699375" y="2840038"/>
          <p14:tracePt t="29982" x="7699375" y="2849563"/>
          <p14:tracePt t="30494" x="7670800" y="2857500"/>
          <p14:tracePt t="30500" x="7616825" y="2867025"/>
          <p14:tracePt t="30507" x="7534275" y="2894013"/>
          <p14:tracePt t="30514" x="7388225" y="2959100"/>
          <p14:tracePt t="30521" x="7269163" y="2986088"/>
          <p14:tracePt t="30527" x="7159625" y="3005138"/>
          <p14:tracePt t="30535" x="7040563" y="3041650"/>
          <p14:tracePt t="30542" x="6931025" y="3059113"/>
          <p14:tracePt t="30550" x="6804025" y="3086100"/>
          <p14:tracePt t="30555" x="6684963" y="3114675"/>
          <p14:tracePt t="30564" x="6594475" y="3132138"/>
          <p14:tracePt t="30570" x="6521450" y="3141663"/>
          <p14:tracePt t="30577" x="6438900" y="3151188"/>
          <p14:tracePt t="30583" x="6346825" y="3168650"/>
          <p14:tracePt t="30590" x="6264275" y="3178175"/>
          <p14:tracePt t="30598" x="6210300" y="3195638"/>
          <p14:tracePt t="30604" x="6146800" y="3205163"/>
          <p14:tracePt t="30611" x="6073775" y="3214688"/>
          <p14:tracePt t="30618" x="5981700" y="3232150"/>
          <p14:tracePt t="30625" x="5845175" y="3241675"/>
          <p14:tracePt t="30631" x="5716588" y="3278188"/>
          <p14:tracePt t="30640" x="5643563" y="3287713"/>
          <p14:tracePt t="30647" x="5561013" y="3297238"/>
          <p14:tracePt t="30654" x="5487988" y="3314700"/>
          <p14:tracePt t="30660" x="5407025" y="3324225"/>
          <p14:tracePt t="30667" x="5370513" y="3333750"/>
          <p14:tracePt t="30675" x="5314950" y="3333750"/>
          <p14:tracePt t="30681" x="5268913" y="3360738"/>
          <p14:tracePt t="30688" x="5224463" y="3360738"/>
          <p14:tracePt t="30697" x="5195888" y="3370263"/>
          <p14:tracePt t="30702" x="5168900" y="3370263"/>
          <p14:tracePt t="30709" x="5122863" y="3378200"/>
          <p14:tracePt t="30716" x="5095875" y="3387725"/>
          <p14:tracePt t="30723" x="5078413" y="3387725"/>
          <p14:tracePt t="30730" x="5059363" y="3397250"/>
          <p14:tracePt t="30737" x="5041900" y="3406775"/>
          <p14:tracePt t="30745" x="5013325" y="3406775"/>
          <p14:tracePt t="30750" x="4995863" y="3414713"/>
          <p14:tracePt t="30758" x="4976813" y="3414713"/>
          <p14:tracePt t="30765" x="4968875" y="3414713"/>
          <p14:tracePt t="30772" x="4949825" y="3414713"/>
          <p14:tracePt t="30781" x="4932363" y="3424238"/>
          <p14:tracePt t="30785" x="4903788" y="3433763"/>
          <p14:tracePt t="30794" x="4886325" y="3433763"/>
          <p14:tracePt t="30800" x="4876800" y="3433763"/>
          <p14:tracePt t="30807" x="4857750" y="3433763"/>
          <p14:tracePt t="30815" x="4849813" y="3443288"/>
          <p14:tracePt t="30820" x="4830763" y="3451225"/>
          <p14:tracePt t="30828" x="4821238" y="3451225"/>
          <p14:tracePt t="30834" x="4813300" y="3460750"/>
          <p14:tracePt t="30842" x="4794250" y="3460750"/>
          <p14:tracePt t="30849" x="4784725" y="3470275"/>
          <p14:tracePt t="30856" x="4776788" y="3470275"/>
          <p14:tracePt t="30865" x="4767263" y="3470275"/>
          <p14:tracePt t="30870" x="4757738" y="3479800"/>
          <p14:tracePt t="30876" x="4748213" y="3479800"/>
          <p14:tracePt t="30898" x="4740275" y="3487738"/>
          <p14:tracePt t="30906" x="4730750" y="3487738"/>
          <p14:tracePt t="30911" x="4721225" y="3487738"/>
          <p14:tracePt t="31582" x="4711700" y="3497263"/>
          <p14:tracePt t="31588" x="4703763" y="3524250"/>
          <p14:tracePt t="31596" x="4703763" y="3533775"/>
          <p14:tracePt t="31601" x="4694238" y="3570288"/>
          <p14:tracePt t="31609" x="4684713" y="3589338"/>
          <p14:tracePt t="31615" x="4675188" y="3616325"/>
          <p14:tracePt t="31623" x="4667250" y="3633788"/>
          <p14:tracePt t="31630" x="4657725" y="3662363"/>
          <p14:tracePt t="31637" x="4657725" y="3706813"/>
          <p14:tracePt t="31647" x="4648200" y="3725863"/>
          <p14:tracePt t="31651" x="4648200" y="3752850"/>
          <p14:tracePt t="31658" x="4648200" y="3779838"/>
          <p14:tracePt t="31665" x="4648200" y="3825875"/>
          <p14:tracePt t="31671" x="4648200" y="3844925"/>
          <p14:tracePt t="31680" x="4648200" y="3871913"/>
          <p14:tracePt t="31686" x="4648200" y="3889375"/>
          <p14:tracePt t="31693" x="4648200" y="3917950"/>
          <p14:tracePt t="31699" x="4667250" y="3954463"/>
          <p14:tracePt t="31706" x="4675188" y="3971925"/>
          <p14:tracePt t="31713" x="4694238" y="4000500"/>
          <p14:tracePt t="31721" x="4703763" y="4027488"/>
          <p14:tracePt t="31727" x="4711700" y="4064000"/>
          <p14:tracePt t="31734" x="4740275" y="4090988"/>
          <p14:tracePt t="31741" x="4767263" y="4110038"/>
          <p14:tracePt t="31748" x="4784725" y="4146550"/>
          <p14:tracePt t="31756" x="4821238" y="4173538"/>
          <p14:tracePt t="31763" x="4903788" y="4246563"/>
          <p14:tracePt t="31770" x="4932363" y="4273550"/>
          <p14:tracePt t="31776" x="5005388" y="4329113"/>
          <p14:tracePt t="31783" x="5032375" y="4356100"/>
          <p14:tracePt t="31790" x="5095875" y="4402138"/>
          <p14:tracePt t="31798" x="5141913" y="4419600"/>
          <p14:tracePt t="31805" x="5168900" y="4438650"/>
          <p14:tracePt t="31811" x="5232400" y="4456113"/>
          <p14:tracePt t="31819" x="5260975" y="4465638"/>
          <p14:tracePt t="31825" x="5287963" y="4475163"/>
          <p14:tracePt t="31832" x="5334000" y="4475163"/>
          <p14:tracePt t="31838" x="5387975" y="4475163"/>
          <p14:tracePt t="31847" x="5414963" y="4475163"/>
          <p14:tracePt t="31854" x="5443538" y="4465638"/>
          <p14:tracePt t="31860" x="5497513" y="4446588"/>
          <p14:tracePt t="31866" x="5561013" y="4429125"/>
          <p14:tracePt t="31874" x="5643563" y="4402138"/>
          <p14:tracePt t="31881" x="5708650" y="4373563"/>
          <p14:tracePt t="31898" x="5845175" y="4310063"/>
          <p14:tracePt t="31901" x="5891213" y="4300538"/>
          <p14:tracePt t="31909" x="5918200" y="4273550"/>
          <p14:tracePt t="31916" x="5964238" y="4256088"/>
          <p14:tracePt t="31923" x="6008688" y="4219575"/>
          <p14:tracePt t="31930" x="6073775" y="4183063"/>
          <p14:tracePt t="31937" x="6110288" y="4164013"/>
          <p14:tracePt t="31945" x="6137275" y="4127500"/>
          <p14:tracePt t="31952" x="6154738" y="4110038"/>
          <p14:tracePt t="31957" x="6173788" y="4100513"/>
          <p14:tracePt t="31966" x="6200775" y="4073525"/>
          <p14:tracePt t="31971" x="6210300" y="4054475"/>
          <p14:tracePt t="31980" x="6210300" y="4044950"/>
          <p14:tracePt t="31986" x="6219825" y="4027488"/>
          <p14:tracePt t="31992" x="6227763" y="4008438"/>
          <p14:tracePt t="31999" x="6237288" y="4000500"/>
          <p14:tracePt t="32005" x="6237288" y="3981450"/>
          <p14:tracePt t="32013" x="6237288" y="3963988"/>
          <p14:tracePt t="32019" x="6237288" y="3944938"/>
          <p14:tracePt t="32027" x="6237288" y="3917950"/>
          <p14:tracePt t="32034" x="6237288" y="3898900"/>
          <p14:tracePt t="32041" x="6219825" y="3871913"/>
          <p14:tracePt t="32048" x="6200775" y="3835400"/>
          <p14:tracePt t="32054" x="6191250" y="3816350"/>
          <p14:tracePt t="32062" x="6146800" y="3779838"/>
          <p14:tracePt t="32068" x="6073775" y="3716338"/>
          <p14:tracePt t="32076" x="6027738" y="3698875"/>
          <p14:tracePt t="32084" x="5972175" y="3670300"/>
          <p14:tracePt t="32090" x="5927725" y="3643313"/>
          <p14:tracePt t="32097" x="5862638" y="3625850"/>
          <p14:tracePt t="32103" x="5835650" y="3597275"/>
          <p14:tracePt t="32111" x="5772150" y="3579813"/>
          <p14:tracePt t="32118" x="5716588" y="3570288"/>
          <p14:tracePt t="32125" x="5653088" y="3543300"/>
          <p14:tracePt t="32131" x="5589588" y="3533775"/>
          <p14:tracePt t="32139" x="5534025" y="3533775"/>
          <p14:tracePt t="32147" x="5497513" y="3516313"/>
          <p14:tracePt t="32152" x="5451475" y="3516313"/>
          <p14:tracePt t="32159" x="5397500" y="3524250"/>
          <p14:tracePt t="32166" x="5360988" y="3524250"/>
          <p14:tracePt t="32174" x="5324475" y="3533775"/>
          <p14:tracePt t="32181" x="5287963" y="3543300"/>
          <p14:tracePt t="32187" x="5241925" y="3552825"/>
          <p14:tracePt t="32196" x="5214938" y="3552825"/>
          <p14:tracePt t="32202" x="5178425" y="3570288"/>
          <p14:tracePt t="32209" x="5151438" y="3579813"/>
          <p14:tracePt t="32215" x="5105400" y="3606800"/>
          <p14:tracePt t="32223" x="5078413" y="3616325"/>
          <p14:tracePt t="32230" x="5059363" y="3625850"/>
          <p14:tracePt t="32236" x="5041900" y="3633788"/>
          <p14:tracePt t="32243" x="5013325" y="3652838"/>
          <p14:tracePt t="32250" x="4986338" y="3689350"/>
          <p14:tracePt t="32257" x="4968875" y="3698875"/>
          <p14:tracePt t="32266" x="4959350" y="3716338"/>
          <p14:tracePt t="32272" x="4940300" y="3725863"/>
          <p14:tracePt t="32279" x="4922838" y="3735388"/>
          <p14:tracePt t="32284" x="4913313" y="3743325"/>
          <p14:tracePt t="32292" x="4903788" y="3743325"/>
          <p14:tracePt t="32300" x="4903788" y="3762375"/>
          <p14:tracePt t="32306" x="4895850" y="3771900"/>
          <p14:tracePt t="32313" x="4886325" y="3779838"/>
          <p14:tracePt t="32320" x="4886325" y="3798888"/>
          <p14:tracePt t="32330" x="4876800" y="3808413"/>
          <p14:tracePt t="32334" x="4876800" y="3816350"/>
          <p14:tracePt t="32342" x="4867275" y="3816350"/>
          <p14:tracePt t="32347" x="4867275" y="3835400"/>
          <p14:tracePt t="32355" x="4867275" y="3852863"/>
          <p14:tracePt t="32369" x="4867275" y="3871913"/>
          <p14:tracePt t="32375" x="4867275" y="3898900"/>
          <p14:tracePt t="32383" x="4867275" y="3908425"/>
          <p14:tracePt t="32390" x="4876800" y="3935413"/>
          <p14:tracePt t="32397" x="4895850" y="3954463"/>
          <p14:tracePt t="32403" x="4903788" y="3981450"/>
          <p14:tracePt t="32411" x="4940300" y="4008438"/>
          <p14:tracePt t="32417" x="4968875" y="4037013"/>
          <p14:tracePt t="32425" x="5022850" y="4100513"/>
          <p14:tracePt t="32431" x="5105400" y="4154488"/>
          <p14:tracePt t="32439" x="5168900" y="4200525"/>
          <p14:tracePt t="32447" x="5241925" y="4219575"/>
          <p14:tracePt t="32452" x="5287963" y="4246563"/>
          <p14:tracePt t="32460" x="5370513" y="4273550"/>
          <p14:tracePt t="32466" x="5414963" y="4283075"/>
          <p14:tracePt t="32473" x="5487988" y="4283075"/>
          <p14:tracePt t="32480" x="5543550" y="4283075"/>
          <p14:tracePt t="32488" x="5616575" y="4283075"/>
          <p14:tracePt t="32495" x="5716588" y="4256088"/>
          <p14:tracePt t="32501" x="5881688" y="4210050"/>
          <p14:tracePt t="32508" x="6018213" y="4173538"/>
          <p14:tracePt t="32515" x="6146800" y="4117975"/>
          <p14:tracePt t="32523" x="6300788" y="4044950"/>
          <p14:tracePt t="32530" x="6429375" y="3981450"/>
          <p14:tracePt t="32535" x="6511925" y="3944938"/>
          <p14:tracePt t="32544" x="6575425" y="3898900"/>
          <p14:tracePt t="32550" x="6638925" y="3881438"/>
          <p14:tracePt t="32557" x="6740525" y="3825875"/>
          <p14:tracePt t="32563" x="6821488" y="3779838"/>
          <p14:tracePt t="32571" x="6858000" y="3771900"/>
          <p14:tracePt t="32580" x="6904038" y="3743325"/>
          <p14:tracePt t="32586" x="6940550" y="3725863"/>
          <p14:tracePt t="32591" x="6967538" y="3706813"/>
          <p14:tracePt t="32598" x="6996113" y="3706813"/>
          <p14:tracePt t="32606" x="7013575" y="3698875"/>
          <p14:tracePt t="32613" x="7023100" y="3698875"/>
          <p14:tracePt t="32619" x="7040563" y="3698875"/>
          <p14:tracePt t="32626" x="7050088" y="3689350"/>
          <p14:tracePt t="32633" x="7059613" y="3689350"/>
          <p14:tracePt t="32648" x="7069138" y="3689350"/>
          <p14:tracePt t="32663" x="7077075" y="3689350"/>
          <p14:tracePt t="32676" x="7096125" y="3689350"/>
          <p14:tracePt t="32682" x="7105650" y="3689350"/>
          <p14:tracePt t="32689" x="7113588" y="3689350"/>
          <p14:tracePt t="32696" x="7132638" y="3689350"/>
          <p14:tracePt t="32704" x="7150100" y="3689350"/>
          <p14:tracePt t="32713" x="7159625" y="3689350"/>
          <p14:tracePt t="32717" x="7169150" y="3689350"/>
          <p14:tracePt t="32724" x="7186613" y="3689350"/>
          <p14:tracePt t="32731" x="7196138" y="3689350"/>
          <p14:tracePt t="32738" x="7205663" y="3689350"/>
          <p14:tracePt t="32746" x="7232650" y="3689350"/>
          <p14:tracePt t="32751" x="7242175" y="3689350"/>
          <p14:tracePt t="32759" x="7251700" y="3689350"/>
          <p14:tracePt t="32766" x="7269163" y="3689350"/>
          <p14:tracePt t="32773" x="7278688" y="3689350"/>
          <p14:tracePt t="32780" x="7288213" y="3689350"/>
          <p14:tracePt t="32786" x="7305675" y="3679825"/>
          <p14:tracePt t="32796" x="7315200" y="3679825"/>
          <p14:tracePt t="32801" x="7334250" y="3679825"/>
          <p14:tracePt t="32816" x="7351713" y="3670300"/>
          <p14:tracePt t="32822" x="7361238" y="3670300"/>
          <p14:tracePt t="32830" x="7370763" y="3670300"/>
          <p14:tracePt t="32835" x="7378700" y="3670300"/>
          <p14:tracePt t="32843" x="7378700" y="3662363"/>
          <p14:tracePt t="32849" x="7378700" y="3652838"/>
          <p14:tracePt t="32857" x="7378700" y="3643313"/>
          <p14:tracePt t="32878" x="7361238" y="3633788"/>
          <p14:tracePt t="32884" x="7342188" y="3633788"/>
          <p14:tracePt t="32898" x="7324725" y="3625850"/>
          <p14:tracePt t="32898" x="7251700" y="3625850"/>
          <p14:tracePt t="32905" x="7142163" y="3606800"/>
          <p14:tracePt t="32913" x="7032625" y="3597275"/>
          <p14:tracePt t="32920" x="6923088" y="3597275"/>
          <p14:tracePt t="32927" x="6850063" y="3597275"/>
          <p14:tracePt t="32933" x="6740525" y="3597275"/>
          <p14:tracePt t="32940" x="6657975" y="3597275"/>
          <p14:tracePt t="32947" x="6621463" y="3597275"/>
          <p14:tracePt t="32956" x="6594475" y="3597275"/>
          <p14:tracePt t="32962" x="6584950" y="3606800"/>
          <p14:tracePt t="32968" x="6557963" y="3606800"/>
          <p14:tracePt t="32975" x="6538913" y="3606800"/>
          <p14:tracePt t="32982" x="6511925" y="3616325"/>
          <p14:tracePt t="32990" x="6492875" y="3625850"/>
          <p14:tracePt t="32996" x="6475413" y="3625850"/>
          <p14:tracePt t="33003" x="6456363" y="3633788"/>
          <p14:tracePt t="33010" x="6438900" y="3633788"/>
          <p14:tracePt t="33018" x="6429375" y="3643313"/>
          <p14:tracePt t="33024" x="6410325" y="3643313"/>
          <p14:tracePt t="33030" x="6392863" y="3652838"/>
          <p14:tracePt t="33037" x="6383338" y="3652838"/>
          <p14:tracePt t="33046" x="6365875" y="3662363"/>
          <p14:tracePt t="33052" x="6346825" y="3689350"/>
          <p14:tracePt t="33058" x="6337300" y="3689350"/>
          <p14:tracePt t="33065" x="6329363" y="3689350"/>
          <p14:tracePt t="33072" x="6329363" y="3698875"/>
          <p14:tracePt t="33080" x="6310313" y="3716338"/>
          <p14:tracePt t="33086" x="6300788" y="3735388"/>
          <p14:tracePt t="33094" x="6292850" y="3752850"/>
          <p14:tracePt t="33100" x="6283325" y="3762375"/>
          <p14:tracePt t="33107" x="6273800" y="3779838"/>
          <p14:tracePt t="33114" x="6264275" y="3789363"/>
          <p14:tracePt t="33121" x="6264275" y="3808413"/>
          <p14:tracePt t="33129" x="6246813" y="3835400"/>
          <p14:tracePt t="33135" x="6246813" y="3852863"/>
          <p14:tracePt t="33142" x="6246813" y="3881438"/>
          <p14:tracePt t="33149" x="6246813" y="3898900"/>
          <p14:tracePt t="33155" x="6246813" y="3927475"/>
          <p14:tracePt t="33164" x="6246813" y="3944938"/>
          <p14:tracePt t="33170" x="6246813" y="3981450"/>
          <p14:tracePt t="33176" x="6256338" y="4008438"/>
          <p14:tracePt t="33183" x="6273800" y="4037013"/>
          <p14:tracePt t="33190" x="6292850" y="4073525"/>
          <p14:tracePt t="33198" x="6329363" y="4100513"/>
          <p14:tracePt t="33205" x="6373813" y="4146550"/>
          <p14:tracePt t="33213" x="6419850" y="4183063"/>
          <p14:tracePt t="33218" x="6521450" y="4227513"/>
          <p14:tracePt t="33225" x="6584950" y="4264025"/>
          <p14:tracePt t="33235" x="6630988" y="4292600"/>
          <p14:tracePt t="33240" x="6694488" y="4300538"/>
          <p14:tracePt t="33246" x="6784975" y="4310063"/>
          <p14:tracePt t="33253" x="6858000" y="4329113"/>
          <p14:tracePt t="33262" x="6950075" y="4329113"/>
          <p14:tracePt t="33268" x="7023100" y="4329113"/>
          <p14:tracePt t="33274" x="7123113" y="4329113"/>
          <p14:tracePt t="33282" x="7178675" y="4329113"/>
          <p14:tracePt t="33288" x="7242175" y="4310063"/>
          <p14:tracePt t="33296" x="7278688" y="4310063"/>
          <p14:tracePt t="33303" x="7305675" y="4292600"/>
          <p14:tracePt t="33309" x="7324725" y="4292600"/>
          <p14:tracePt t="33316" x="7342188" y="4283075"/>
          <p14:tracePt t="33324" x="7378700" y="4264025"/>
          <p14:tracePt t="33331" x="7397750" y="4256088"/>
          <p14:tracePt t="33338" x="7424738" y="4237038"/>
          <p14:tracePt t="33346" x="7434263" y="4219575"/>
          <p14:tracePt t="33351" x="7443788" y="4219575"/>
          <p14:tracePt t="33358" x="7461250" y="4210050"/>
          <p14:tracePt t="33365" x="7470775" y="4191000"/>
          <p14:tracePt t="33372" x="7488238" y="4164013"/>
          <p14:tracePt t="33379" x="7497763" y="4146550"/>
          <p14:tracePt t="33385" x="7516813" y="4127500"/>
          <p14:tracePt t="33393" x="7516813" y="4110038"/>
          <p14:tracePt t="33400" x="7524750" y="4100513"/>
          <p14:tracePt t="33407" x="7534275" y="4090988"/>
          <p14:tracePt t="33414" x="7543800" y="4054475"/>
          <p14:tracePt t="33421" x="7553325" y="4037013"/>
          <p14:tracePt t="33429" x="7561263" y="4027488"/>
          <p14:tracePt t="33441" x="7561263" y="4008438"/>
          <p14:tracePt t="33448" x="7561263" y="3981450"/>
          <p14:tracePt t="33463" x="7561263" y="3963988"/>
          <p14:tracePt t="33470" x="7561263" y="3954463"/>
          <p14:tracePt t="33478" x="7561263" y="3935413"/>
          <p14:tracePt t="33484" x="7543800" y="3927475"/>
          <p14:tracePt t="33492" x="7543800" y="3908425"/>
          <p14:tracePt t="33498" x="7534275" y="3908425"/>
          <p14:tracePt t="33504" x="7516813" y="3889375"/>
          <p14:tracePt t="33512" x="7497763" y="3881438"/>
          <p14:tracePt t="33518" x="7488238" y="3862388"/>
          <p14:tracePt t="33526" x="7470775" y="3852863"/>
          <p14:tracePt t="33533" x="7451725" y="3844925"/>
          <p14:tracePt t="33539" x="7434263" y="3835400"/>
          <p14:tracePt t="33546" x="7415213" y="3825875"/>
          <p14:tracePt t="33553" x="7407275" y="3825875"/>
          <p14:tracePt t="33562" x="7397750" y="3816350"/>
          <p14:tracePt t="33567" x="7388225" y="3816350"/>
          <p14:tracePt t="33575" x="7378700" y="3808413"/>
          <p14:tracePt t="33581" x="7378700" y="3798888"/>
          <p14:tracePt t="33588" x="7370763" y="3798888"/>
          <p14:tracePt t="33596" x="7361238" y="3798888"/>
          <p14:tracePt t="33602" x="7351713" y="3798888"/>
          <p14:tracePt t="33609" x="7342188" y="3798888"/>
          <p14:tracePt t="33615" x="7334250" y="3789363"/>
          <p14:tracePt t="33632" x="7324725" y="3789363"/>
          <p14:tracePt t="34001" x="7480300" y="3771900"/>
          <p14:tracePt t="34008" x="7707313" y="3771900"/>
          <p14:tracePt t="34014" x="7853363" y="3762375"/>
          <p14:tracePt t="34022" x="7972425" y="3735388"/>
          <p14:tracePt t="34029" x="8064500" y="3735388"/>
          <p14:tracePt t="34036" x="8118475" y="3716338"/>
          <p14:tracePt t="34045" x="8183563" y="3716338"/>
          <p14:tracePt t="34049" x="8220075" y="3716338"/>
          <p14:tracePt t="34057" x="8247063" y="3716338"/>
          <p14:tracePt t="34064" x="8264525" y="3716338"/>
          <p14:tracePt t="34070" x="8283575" y="3716338"/>
          <p14:tracePt t="34078" x="8293100" y="3716338"/>
          <p14:tracePt t="34084" x="8310563" y="3716338"/>
          <p14:tracePt t="34098" x="8320088" y="3716338"/>
          <p14:tracePt t="34105" x="8329613" y="3716338"/>
          <p14:tracePt t="34128" x="8337550" y="3706813"/>
          <p14:tracePt t="34141" x="8347075" y="3706813"/>
          <p14:tracePt t="34147" x="8356600" y="3706813"/>
          <p14:tracePt t="34161" x="8366125" y="3706813"/>
          <p14:tracePt t="34169" x="8374063" y="3698875"/>
          <p14:tracePt t="34189" x="8383588" y="3698875"/>
          <p14:tracePt t="34203" x="8383588" y="3689350"/>
          <p14:tracePt t="34218" x="8383588" y="3679825"/>
          <p14:tracePt t="34230" x="8393113" y="3679825"/>
          <p14:tracePt t="34252" x="8393113" y="3670300"/>
          <p14:tracePt t="34265" x="8393113" y="3662363"/>
          <p14:tracePt t="34273" x="8393113" y="3652838"/>
          <p14:tracePt t="34295" x="8383588" y="3652838"/>
          <p14:tracePt t="34308" x="8374063" y="3652838"/>
          <p14:tracePt t="34321" x="8356600" y="3652838"/>
          <p14:tracePt t="34328" x="8356600" y="3643313"/>
          <p14:tracePt t="34336" x="8347075" y="3643313"/>
          <p14:tracePt t="34344" x="8329613" y="3633788"/>
          <p14:tracePt t="34349" x="8310563" y="3633788"/>
          <p14:tracePt t="34357" x="8293100" y="3633788"/>
          <p14:tracePt t="34363" x="8274050" y="3633788"/>
          <p14:tracePt t="34372" x="8247063" y="3633788"/>
          <p14:tracePt t="34379" x="8228013" y="3633788"/>
          <p14:tracePt t="34384" x="8201025" y="3633788"/>
          <p14:tracePt t="34392" x="8174038" y="3643313"/>
          <p14:tracePt t="34399" x="8137525" y="3652838"/>
          <p14:tracePt t="34406" x="8118475" y="3662363"/>
          <p14:tracePt t="34413" x="8101013" y="3670300"/>
          <p14:tracePt t="34419" x="8072438" y="3679825"/>
          <p14:tracePt t="34426" x="8054975" y="3698875"/>
          <p14:tracePt t="34433" x="8035925" y="3706813"/>
          <p14:tracePt t="34441" x="8008938" y="3716338"/>
          <p14:tracePt t="34447" x="7991475" y="3725863"/>
          <p14:tracePt t="34454" x="7962900" y="3752850"/>
          <p14:tracePt t="34461" x="7945438" y="3762375"/>
          <p14:tracePt t="34468" x="7926388" y="3779838"/>
          <p14:tracePt t="34478" x="7908925" y="3779838"/>
          <p14:tracePt t="34483" x="7889875" y="3798888"/>
          <p14:tracePt t="34490" x="7881938" y="3808413"/>
          <p14:tracePt t="34497" x="7862888" y="3816350"/>
          <p14:tracePt t="34502" x="7845425" y="3844925"/>
          <p14:tracePt t="34511" x="7835900" y="3862388"/>
          <p14:tracePt t="34516" x="7816850" y="3889375"/>
          <p14:tracePt t="34524" x="7808913" y="3917950"/>
          <p14:tracePt t="34530" x="7799388" y="3935413"/>
          <p14:tracePt t="34537" x="7789863" y="3971925"/>
          <p14:tracePt t="34545" x="7789863" y="3990975"/>
          <p14:tracePt t="34553" x="7789863" y="4008438"/>
          <p14:tracePt t="34560" x="7789863" y="4037013"/>
          <p14:tracePt t="34565" x="7789863" y="4064000"/>
          <p14:tracePt t="34572" x="7799388" y="4090988"/>
          <p14:tracePt t="34580" x="7799388" y="4127500"/>
          <p14:tracePt t="34586" x="7816850" y="4154488"/>
          <p14:tracePt t="34595" x="7826375" y="4173538"/>
          <p14:tracePt t="34600" x="7845425" y="4210050"/>
          <p14:tracePt t="34607" x="7872413" y="4237038"/>
          <p14:tracePt t="34614" x="7908925" y="4264025"/>
          <p14:tracePt t="34621" x="7962900" y="4292600"/>
          <p14:tracePt t="34628" x="8045450" y="4346575"/>
          <p14:tracePt t="34635" x="8137525" y="4392613"/>
          <p14:tracePt t="34641" x="8274050" y="4438650"/>
          <p14:tracePt t="34649" x="8383588" y="4465638"/>
          <p14:tracePt t="34655" x="8539163" y="4492625"/>
          <p14:tracePt t="34662" x="8666163" y="4511675"/>
          <p14:tracePt t="34669" x="8812213" y="4519613"/>
          <p14:tracePt t="34677" x="8940800" y="4519613"/>
          <p14:tracePt t="34685" x="9013825" y="4519613"/>
          <p14:tracePt t="34690" x="9096375" y="4511675"/>
          <p14:tracePt t="34698" x="9169400" y="4492625"/>
          <p14:tracePt t="34705" x="9215438" y="4475163"/>
          <p14:tracePt t="34713" x="9259888" y="4446588"/>
          <p14:tracePt t="34718" x="9305925" y="4438650"/>
          <p14:tracePt t="34725" x="9324975" y="4410075"/>
          <p14:tracePt t="34732" x="9351963" y="4392613"/>
          <p14:tracePt t="34739" x="9388475" y="4365625"/>
          <p14:tracePt t="34747" x="9388475" y="4356100"/>
          <p14:tracePt t="34753" x="9398000" y="4337050"/>
          <p14:tracePt t="34761" x="9405938" y="4300538"/>
          <p14:tracePt t="34767" x="9434513" y="4283075"/>
          <p14:tracePt t="34774" x="9442450" y="4256088"/>
          <p14:tracePt t="34781" x="9451975" y="4237038"/>
          <p14:tracePt t="34787" x="9461500" y="4219575"/>
          <p14:tracePt t="34796" x="9488488" y="4173538"/>
          <p14:tracePt t="34802" x="9488488" y="4146550"/>
          <p14:tracePt t="34811" x="9488488" y="4110038"/>
          <p14:tracePt t="34816" x="9507538" y="4081463"/>
          <p14:tracePt t="34822" x="9507538" y="4054475"/>
          <p14:tracePt t="34830" x="9507538" y="4037013"/>
          <p14:tracePt t="34836" x="9507538" y="4017963"/>
          <p14:tracePt t="34845" x="9498013" y="3990975"/>
          <p14:tracePt t="34850" x="9478963" y="3971925"/>
          <p14:tracePt t="34857" x="9471025" y="3935413"/>
          <p14:tracePt t="34866" x="9451975" y="3917950"/>
          <p14:tracePt t="34871" x="9434513" y="3898900"/>
          <p14:tracePt t="34879" x="9405938" y="3871913"/>
          <p14:tracePt t="34885" x="9361488" y="3844925"/>
          <p14:tracePt t="34894" x="9315450" y="3825875"/>
          <p14:tracePt t="34899" x="9259888" y="3789363"/>
          <p14:tracePt t="34906" x="9205913" y="3762375"/>
          <p14:tracePt t="34913" x="9123363" y="3725863"/>
          <p14:tracePt t="34920" x="9077325" y="3706813"/>
          <p14:tracePt t="34928" x="8996363" y="3689350"/>
          <p14:tracePt t="34934" x="8940800" y="3670300"/>
          <p14:tracePt t="34941" x="8913813" y="3670300"/>
          <p14:tracePt t="34948" x="8867775" y="3662363"/>
          <p14:tracePt t="34955" x="8831263" y="3662363"/>
          <p14:tracePt t="34963" x="8758238" y="3662363"/>
          <p14:tracePt t="34969" x="8731250" y="3662363"/>
          <p14:tracePt t="34977" x="8658225" y="3662363"/>
          <p14:tracePt t="34983" x="8602663" y="3662363"/>
          <p14:tracePt t="34989" x="8539163" y="3679825"/>
          <p14:tracePt t="34997" x="8475663" y="3698875"/>
          <p14:tracePt t="35005" x="8420100" y="3725863"/>
          <p14:tracePt t="35012" x="8383588" y="3735388"/>
          <p14:tracePt t="35017" x="8366125" y="3743325"/>
          <p14:tracePt t="35025" x="8337550" y="3762375"/>
          <p14:tracePt t="35032" x="8320088" y="3779838"/>
          <p14:tracePt t="35038" x="8293100" y="3789363"/>
          <p14:tracePt t="35046" x="8256588" y="3798888"/>
          <p14:tracePt t="35052" x="8247063" y="3816350"/>
          <p14:tracePt t="35060" x="8237538" y="3816350"/>
          <p14:tracePt t="35067" x="8228013" y="3825875"/>
          <p14:tracePt t="35073" x="8201025" y="3852863"/>
          <p14:tracePt t="35081" x="8183563" y="3862388"/>
          <p14:tracePt t="35087" x="8164513" y="3881438"/>
          <p14:tracePt t="35096" x="8164513" y="3889375"/>
          <p14:tracePt t="35102" x="8137525" y="3908425"/>
          <p14:tracePt t="35108" x="8128000" y="3917950"/>
          <p14:tracePt t="35115" x="8118475" y="3935413"/>
          <p14:tracePt t="35122" x="8118475" y="3944938"/>
          <p14:tracePt t="35129" x="8108950" y="3963988"/>
          <p14:tracePt t="35136" x="8101013" y="3981450"/>
          <p14:tracePt t="35144" x="8091488" y="3981450"/>
          <p14:tracePt t="35152" x="8091488" y="4000500"/>
          <p14:tracePt t="35157" x="8091488" y="4017963"/>
          <p14:tracePt t="35166" x="8091488" y="4037013"/>
          <p14:tracePt t="35170" x="8091488" y="4054475"/>
          <p14:tracePt t="35179" x="8091488" y="4064000"/>
          <p14:tracePt t="35185" x="8091488" y="4090988"/>
          <p14:tracePt t="35194" x="8101013" y="4117975"/>
          <p14:tracePt t="35199" x="8108950" y="4137025"/>
          <p14:tracePt t="35205" x="8128000" y="4164013"/>
          <p14:tracePt t="35213" x="8137525" y="4200525"/>
          <p14:tracePt t="35219" x="8174038" y="4227513"/>
          <p14:tracePt t="35227" x="8220075" y="4264025"/>
          <p14:tracePt t="35233" x="8264525" y="4300538"/>
          <p14:tracePt t="35240" x="8347075" y="4329113"/>
          <p14:tracePt t="35248" x="8410575" y="4365625"/>
          <p14:tracePt t="35254" x="8466138" y="4373563"/>
          <p14:tracePt t="35261" x="8529638" y="4402138"/>
          <p14:tracePt t="35268" x="8612188" y="4419600"/>
          <p14:tracePt t="35277" x="8648700" y="4419600"/>
          <p14:tracePt t="35284" x="8721725" y="4429125"/>
          <p14:tracePt t="35289" x="8831263" y="4429125"/>
          <p14:tracePt t="35296" x="8904288" y="4419600"/>
          <p14:tracePt t="35303" x="8986838" y="4410075"/>
          <p14:tracePt t="35310" x="9023350" y="4402138"/>
          <p14:tracePt t="35317" x="9086850" y="4392613"/>
          <p14:tracePt t="35326" x="9142413" y="4373563"/>
          <p14:tracePt t="35331" x="9150350" y="4356100"/>
          <p14:tracePt t="35337" x="9186863" y="4346575"/>
          <p14:tracePt t="35345" x="9205913" y="4337050"/>
          <p14:tracePt t="35352" x="9223375" y="4319588"/>
          <p14:tracePt t="35360" x="9242425" y="4310063"/>
          <p14:tracePt t="35366" x="9251950" y="4300538"/>
          <p14:tracePt t="35374" x="9269413" y="4283075"/>
          <p14:tracePt t="35381" x="9288463" y="4264025"/>
          <p14:tracePt t="35387" x="9296400" y="4256088"/>
          <p14:tracePt t="35394" x="9305925" y="4246563"/>
          <p14:tracePt t="35401" x="9305925" y="4237038"/>
          <p14:tracePt t="35410" x="9305925" y="4227513"/>
          <p14:tracePt t="35423" x="9305925" y="4200525"/>
          <p14:tracePt t="35429" x="9315450" y="4191000"/>
          <p14:tracePt t="35436" x="9315450" y="4173538"/>
          <p14:tracePt t="35444" x="9315450" y="4164013"/>
          <p14:tracePt t="35450" x="9315450" y="4146550"/>
          <p14:tracePt t="35457" x="9315450" y="4127500"/>
          <p14:tracePt t="35464" x="9305925" y="4127500"/>
          <p14:tracePt t="35471" x="9305925" y="4110038"/>
          <p14:tracePt t="35478" x="9296400" y="4100513"/>
          <p14:tracePt t="35485" x="9296400" y="4081463"/>
          <p14:tracePt t="35494" x="9278938" y="4064000"/>
          <p14:tracePt t="35498" x="9269413" y="4044950"/>
          <p14:tracePt t="35506" x="9251950" y="4027488"/>
          <p14:tracePt t="35513" x="9232900" y="4008438"/>
          <p14:tracePt t="35520" x="9205913" y="3981450"/>
          <p14:tracePt t="35527" x="9186863" y="3963988"/>
          <p14:tracePt t="35534" x="9169400" y="3954463"/>
          <p14:tracePt t="35544" x="9123363" y="3935413"/>
          <p14:tracePt t="35547" x="9086850" y="3917950"/>
          <p14:tracePt t="35555" x="9032875" y="3898900"/>
          <p14:tracePt t="35563" x="8996363" y="3889375"/>
          <p14:tracePt t="35569" x="8959850" y="3881438"/>
          <p14:tracePt t="35576" x="8921750" y="3881438"/>
          <p14:tracePt t="35582" x="8877300" y="3881438"/>
          <p14:tracePt t="35589" x="8821738" y="3881438"/>
          <p14:tracePt t="35596" x="8785225" y="3881438"/>
          <p14:tracePt t="35604" x="8739188" y="3881438"/>
          <p14:tracePt t="35610" x="8685213" y="3881438"/>
          <p14:tracePt t="35616" x="8629650" y="3881438"/>
          <p14:tracePt t="35623" x="8585200" y="3881438"/>
          <p14:tracePt t="35631" x="8529638" y="3898900"/>
          <p14:tracePt t="35637" x="8456613" y="3908425"/>
          <p14:tracePt t="35647" x="8410575" y="3917950"/>
          <p14:tracePt t="35651" x="8374063" y="3927475"/>
          <p14:tracePt t="35659" x="8337550" y="3935413"/>
          <p14:tracePt t="35666" x="8301038" y="3954463"/>
          <p14:tracePt t="35672" x="8283575" y="3963988"/>
          <p14:tracePt t="35679" x="8247063" y="3971925"/>
          <p14:tracePt t="35687" x="8220075" y="3981450"/>
          <p14:tracePt t="35697" x="8210550" y="3990975"/>
          <p14:tracePt t="35700" x="8191500" y="4000500"/>
          <p14:tracePt t="35707" x="8174038" y="4008438"/>
          <p14:tracePt t="35714" x="8154988" y="4017963"/>
          <p14:tracePt t="35721" x="8147050" y="4017963"/>
          <p14:tracePt t="35729" x="8128000" y="4037013"/>
          <p14:tracePt t="35735" x="8128000" y="4044950"/>
          <p14:tracePt t="35742" x="8108950" y="4073525"/>
          <p14:tracePt t="35749" x="8101013" y="4073525"/>
          <p14:tracePt t="35756" x="8101013" y="4081463"/>
          <p14:tracePt t="35763" x="8091488" y="4110038"/>
          <p14:tracePt t="35769" x="8091488" y="4127500"/>
          <p14:tracePt t="35777" x="8081963" y="4154488"/>
          <p14:tracePt t="35785" x="8081963" y="4173538"/>
          <p14:tracePt t="35793" x="8081963" y="4191000"/>
          <p14:tracePt t="35798" x="8081963" y="4210050"/>
          <p14:tracePt t="35805" x="8081963" y="4237038"/>
          <p14:tracePt t="35812" x="8081963" y="4273550"/>
          <p14:tracePt t="35819" x="8081963" y="4300538"/>
          <p14:tracePt t="35826" x="8081963" y="4337050"/>
          <p14:tracePt t="35833" x="8081963" y="4373563"/>
          <p14:tracePt t="35839" x="8101013" y="4402138"/>
          <p14:tracePt t="35847" x="8101013" y="4429125"/>
          <p14:tracePt t="35855" x="8101013" y="4456113"/>
          <p14:tracePt t="35861" x="8118475" y="4492625"/>
          <p14:tracePt t="35867" x="8128000" y="4529138"/>
          <p14:tracePt t="35875" x="8137525" y="4565650"/>
          <p14:tracePt t="35881" x="8147050" y="4565650"/>
          <p14:tracePt t="35896" x="8183563" y="4621213"/>
          <p14:tracePt t="35902" x="8191500" y="4638675"/>
          <p14:tracePt t="35909" x="8210550" y="4657725"/>
          <p14:tracePt t="35917" x="8228013" y="4665663"/>
          <p14:tracePt t="35924" x="8264525" y="4675188"/>
          <p14:tracePt t="35930" x="8283575" y="4694238"/>
          <p14:tracePt t="35937" x="8301038" y="4694238"/>
          <p14:tracePt t="35945" x="8329613" y="4694238"/>
          <p14:tracePt t="35951" x="8374063" y="4694238"/>
          <p14:tracePt t="35958" x="8429625" y="4694238"/>
          <p14:tracePt t="35965" x="8483600" y="4694238"/>
          <p14:tracePt t="35972" x="8566150" y="4665663"/>
          <p14:tracePt t="35979" x="8658225" y="4638675"/>
          <p14:tracePt t="35986" x="8775700" y="4592638"/>
          <p14:tracePt t="35995" x="8877300" y="4556125"/>
          <p14:tracePt t="36000" x="8950325" y="4511675"/>
          <p14:tracePt t="36006" x="9013825" y="4502150"/>
          <p14:tracePt t="36014" x="9040813" y="4483100"/>
          <p14:tracePt t="36021" x="9059863" y="4465638"/>
          <p14:tracePt t="36029" x="9086850" y="4438650"/>
          <p14:tracePt t="36035" x="9113838" y="4429125"/>
          <p14:tracePt t="36043" x="9123363" y="4419600"/>
          <p14:tracePt t="36049" x="9132888" y="4410075"/>
          <p14:tracePt t="36056" x="9132888" y="4402138"/>
          <p14:tracePt t="36063" x="9142413" y="4392613"/>
          <p14:tracePt t="36077" x="9159875" y="4373563"/>
          <p14:tracePt t="36083" x="9159875" y="4365625"/>
          <p14:tracePt t="36091" x="9159875" y="4346575"/>
          <p14:tracePt t="36097" x="9159875" y="4337050"/>
          <p14:tracePt t="36105" x="9159875" y="4329113"/>
          <p14:tracePt t="36111" x="9159875" y="4319588"/>
          <p14:tracePt t="36118" x="9150350" y="4292600"/>
          <p14:tracePt t="36126" x="9150350" y="4273550"/>
          <p14:tracePt t="36132" x="9142413" y="4264025"/>
          <p14:tracePt t="36139" x="9142413" y="4246563"/>
          <p14:tracePt t="36146" x="9132888" y="4227513"/>
          <p14:tracePt t="36154" x="9123363" y="4219575"/>
          <p14:tracePt t="36160" x="9113838" y="4210050"/>
          <p14:tracePt t="36167" x="9105900" y="4200525"/>
          <p14:tracePt t="36174" x="9096375" y="4191000"/>
          <p14:tracePt t="36181" x="9086850" y="4183063"/>
          <p14:tracePt t="36188" x="9077325" y="4173538"/>
          <p14:tracePt t="36202" x="9069388" y="4164013"/>
          <p14:tracePt t="36209" x="9069388" y="4154488"/>
          <p14:tracePt t="36222" x="9050338" y="4154488"/>
          <p14:tracePt t="36237" x="9040813" y="4146550"/>
          <p14:tracePt t="36626" x="8977313" y="4137025"/>
          <p14:tracePt t="36633" x="8831263" y="4090988"/>
          <p14:tracePt t="36639" x="8593138" y="4064000"/>
          <p14:tracePt t="36647" x="8383588" y="4027488"/>
          <p14:tracePt t="36655" x="8137525" y="3990975"/>
          <p14:tracePt t="36661" x="7972425" y="3981450"/>
          <p14:tracePt t="36667" x="7772400" y="3944938"/>
          <p14:tracePt t="36676" x="7589838" y="3917950"/>
          <p14:tracePt t="36682" x="7424738" y="3917950"/>
          <p14:tracePt t="36689" x="7296150" y="3917950"/>
          <p14:tracePt t="36696" x="7169150" y="3917950"/>
          <p14:tracePt t="36703" x="7023100" y="3917950"/>
          <p14:tracePt t="36710" x="6877050" y="3935413"/>
          <p14:tracePt t="36717" x="6748463" y="3954463"/>
          <p14:tracePt t="36725" x="6648450" y="3963988"/>
          <p14:tracePt t="36731" x="6538913" y="3990975"/>
          <p14:tracePt t="36737" x="6429375" y="4008438"/>
          <p14:tracePt t="36744" x="6346825" y="4044950"/>
          <p14:tracePt t="36752" x="6283325" y="4073525"/>
          <p14:tracePt t="36759" x="6256338" y="4081463"/>
          <p14:tracePt t="36765" x="6210300" y="4100513"/>
          <p14:tracePt t="36772" x="6164263" y="4100513"/>
          <p14:tracePt t="36780" x="6146800" y="4110038"/>
          <p14:tracePt t="36786" x="6127750" y="4137025"/>
          <p14:tracePt t="36793" x="6110288" y="4146550"/>
          <p14:tracePt t="36800" x="6091238" y="4154488"/>
          <p14:tracePt t="36808" x="6081713" y="4164013"/>
          <p14:tracePt t="36815" x="6073775" y="4164013"/>
          <p14:tracePt t="36821" x="6064250" y="4173538"/>
          <p14:tracePt t="36827" x="6054725" y="4183063"/>
          <p14:tracePt t="36836" x="6045200" y="4191000"/>
          <p14:tracePt t="36842" x="6045200" y="4200525"/>
          <p14:tracePt t="36856" x="6027738" y="4210050"/>
          <p14:tracePt t="36864" x="6027738" y="4219575"/>
          <p14:tracePt t="36870" x="6027738" y="4227513"/>
          <p14:tracePt t="36884" x="6018213" y="4227513"/>
          <p14:tracePt t="36898" x="6018213" y="4237038"/>
          <p14:tracePt t="36919" x="6027738" y="4246563"/>
          <p14:tracePt t="36926" x="6037263" y="4246563"/>
          <p14:tracePt t="36933" x="6037263" y="4256088"/>
          <p14:tracePt t="36942" x="6064250" y="4256088"/>
          <p14:tracePt t="36947" x="6110288" y="4264025"/>
          <p14:tracePt t="36957" x="6146800" y="4264025"/>
          <p14:tracePt t="36961" x="6237288" y="4264025"/>
          <p14:tracePt t="36968" x="6383338" y="4264025"/>
          <p14:tracePt t="36975" x="6538913" y="4264025"/>
          <p14:tracePt t="36981" x="6767513" y="4256088"/>
          <p14:tracePt t="36989" x="6950075" y="4256088"/>
          <p14:tracePt t="36996" x="7086600" y="4227513"/>
          <p14:tracePt t="37003" x="7251700" y="4200525"/>
          <p14:tracePt t="37010" x="7397750" y="4183063"/>
          <p14:tracePt t="37016" x="7524750" y="4137025"/>
          <p14:tracePt t="37025" x="7643813" y="4100513"/>
          <p14:tracePt t="37031" x="7753350" y="4073525"/>
          <p14:tracePt t="37037" x="7835900" y="4027488"/>
          <p14:tracePt t="37044" x="7918450" y="4000500"/>
          <p14:tracePt t="37052" x="7991475" y="4000500"/>
          <p14:tracePt t="37059" x="8072438" y="3971925"/>
          <p14:tracePt t="37066" x="8183563" y="3963988"/>
          <p14:tracePt t="37072" x="8274050" y="3935413"/>
          <p14:tracePt t="37079" x="8374063" y="3908425"/>
          <p14:tracePt t="37086" x="8429625" y="3889375"/>
          <p14:tracePt t="37093" x="8493125" y="3881438"/>
          <p14:tracePt t="37100" x="8548688" y="3871913"/>
          <p14:tracePt t="37109" x="8612188" y="3862388"/>
          <p14:tracePt t="37114" x="8648700" y="3862388"/>
          <p14:tracePt t="37121" x="8675688" y="3852863"/>
          <p14:tracePt t="37128" x="8694738" y="3844925"/>
          <p14:tracePt t="37136" x="8702675" y="3844925"/>
          <p14:tracePt t="37142" x="8721725" y="3844925"/>
          <p14:tracePt t="37148" x="8731250" y="3844925"/>
          <p14:tracePt t="37157" x="8748713" y="3844925"/>
          <p14:tracePt t="37163" x="8758238" y="3835400"/>
          <p14:tracePt t="37169" x="8767763" y="3835400"/>
          <p14:tracePt t="37176" x="8767763" y="3825875"/>
          <p14:tracePt t="37183" x="8775700" y="3825875"/>
          <p14:tracePt t="37211" x="8775700" y="3816350"/>
          <p14:tracePt t="37241" x="8775700" y="3808413"/>
          <p14:tracePt t="37246" x="8775700" y="3798888"/>
          <p14:tracePt t="37261" x="8758238" y="3798888"/>
          <p14:tracePt t="37267" x="8748713" y="3789363"/>
          <p14:tracePt t="37275" x="8731250" y="3779838"/>
          <p14:tracePt t="37281" x="8675688" y="3771900"/>
          <p14:tracePt t="37289" x="8575675" y="3735388"/>
          <p14:tracePt t="37295" x="8447088" y="3716338"/>
          <p14:tracePt t="37302" x="8237538" y="3670300"/>
          <p14:tracePt t="37309" x="8054975" y="3633788"/>
          <p14:tracePt t="37316" x="7926388" y="3633788"/>
          <p14:tracePt t="37325" x="7780338" y="3625850"/>
          <p14:tracePt t="37330" x="7653338" y="3606800"/>
          <p14:tracePt t="37337" x="7488238" y="3597275"/>
          <p14:tracePt t="37344" x="7370763" y="3579813"/>
          <p14:tracePt t="37352" x="7242175" y="3560763"/>
          <p14:tracePt t="37358" x="7132638" y="3552825"/>
          <p14:tracePt t="37364" x="7023100" y="3552825"/>
          <p14:tracePt t="37372" x="6913563" y="3552825"/>
          <p14:tracePt t="37378" x="6804025" y="3552825"/>
          <p14:tracePt t="37386" x="6711950" y="3552825"/>
          <p14:tracePt t="37393" x="6584950" y="3560763"/>
          <p14:tracePt t="37399" x="6521450" y="3560763"/>
          <p14:tracePt t="37406" x="6446838" y="3579813"/>
          <p14:tracePt t="37413" x="6392863" y="3579813"/>
          <p14:tracePt t="37420" x="6329363" y="3597275"/>
          <p14:tracePt t="37427" x="6292850" y="3597275"/>
          <p14:tracePt t="37434" x="6246813" y="3606800"/>
          <p14:tracePt t="37442" x="6227763" y="3616325"/>
          <p14:tracePt t="37448" x="6183313" y="3616325"/>
          <p14:tracePt t="37455" x="6173788" y="3616325"/>
          <p14:tracePt t="37462" x="6164263" y="3625850"/>
          <p14:tracePt t="37468" x="6146800" y="3633788"/>
          <p14:tracePt t="37477" x="6137275" y="3633788"/>
          <p14:tracePt t="37483" x="6127750" y="3652838"/>
          <p14:tracePt t="37492" x="6118225" y="3652838"/>
          <p14:tracePt t="37496" x="6110288" y="3652838"/>
          <p14:tracePt t="37512" x="6100763" y="3662363"/>
          <p14:tracePt t="37524" x="6100763" y="3670300"/>
          <p14:tracePt t="37531" x="6100763" y="3679825"/>
          <p14:tracePt t="37539" x="6100763" y="3689350"/>
          <p14:tracePt t="37560" x="6100763" y="3698875"/>
          <p14:tracePt t="37567" x="6100763" y="3706813"/>
          <p14:tracePt t="37575" x="6110288" y="3706813"/>
          <p14:tracePt t="37580" x="6127750" y="3735388"/>
          <p14:tracePt t="37587" x="6173788" y="3743325"/>
          <p14:tracePt t="37595" x="6219825" y="3762375"/>
          <p14:tracePt t="37602" x="6373813" y="3825875"/>
          <p14:tracePt t="37608" x="6565900" y="3908425"/>
          <p14:tracePt t="37615" x="6858000" y="3981450"/>
          <p14:tracePt t="37622" x="7077075" y="4037013"/>
          <p14:tracePt t="37630" x="7269163" y="4081463"/>
          <p14:tracePt t="37636" x="7397750" y="4110038"/>
          <p14:tracePt t="37644" x="7524750" y="4127500"/>
          <p14:tracePt t="37650" x="7607300" y="4137025"/>
          <p14:tracePt t="37658" x="7699375" y="4137025"/>
          <p14:tracePt t="37664" x="7772400" y="4137025"/>
          <p14:tracePt t="37670" x="7826375" y="4137025"/>
          <p14:tracePt t="37678" x="7908925" y="4117975"/>
          <p14:tracePt t="37684" x="7981950" y="4117975"/>
          <p14:tracePt t="37693" x="8027988" y="4100513"/>
          <p14:tracePt t="37699" x="8054975" y="4100513"/>
          <p14:tracePt t="37707" x="8072438" y="4100513"/>
          <p14:tracePt t="37713" x="8101013" y="4090988"/>
          <p14:tracePt t="37719" x="8108950" y="4081463"/>
          <p14:tracePt t="37728" x="8118475" y="4081463"/>
          <p14:tracePt t="37734" x="8128000" y="4073525"/>
          <p14:tracePt t="37741" x="8137525" y="4073525"/>
          <p14:tracePt t="37755" x="8137525" y="406400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FA594-F8F9-48D5-83F5-197AD53C7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FE1D64-57FE-4DE7-BBC5-A37CBECCC3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94" y="832104"/>
            <a:ext cx="11306213" cy="5193792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F9ADAAC-8B73-49B4-9C22-AABE02D2C8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869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205"/>
    </mc:Choice>
    <mc:Fallback>
      <p:transition spd="slow" advTm="392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71" x="8035925" y="4054475"/>
          <p14:tracePt t="977" x="7845425" y="3990975"/>
          <p14:tracePt t="983" x="7662863" y="3954463"/>
          <p14:tracePt t="991" x="7434263" y="3927475"/>
          <p14:tracePt t="999" x="7159625" y="3908425"/>
          <p14:tracePt t="1004" x="6877050" y="3871913"/>
          <p14:tracePt t="1012" x="6492875" y="3825875"/>
          <p14:tracePt t="1018" x="6054725" y="3735388"/>
          <p14:tracePt t="1028" x="5589588" y="3662363"/>
          <p14:tracePt t="1033" x="5232400" y="3625850"/>
          <p14:tracePt t="1039" x="4986338" y="3589338"/>
          <p14:tracePt t="1047" x="4448175" y="3516313"/>
          <p14:tracePt t="1053" x="3954463" y="3470275"/>
          <p14:tracePt t="1060" x="3808413" y="3451225"/>
          <p14:tracePt t="1068" x="3552825" y="3451225"/>
          <p14:tracePt t="1074" x="3370263" y="3424238"/>
          <p14:tracePt t="1081" x="3187700" y="3406775"/>
          <p14:tracePt t="1089" x="3059113" y="3378200"/>
          <p14:tracePt t="1096" x="2968625" y="3360738"/>
          <p14:tracePt t="1103" x="2886075" y="3351213"/>
          <p14:tracePt t="1110" x="2813050" y="3324225"/>
          <p14:tracePt t="1116" x="2749550" y="3314700"/>
          <p14:tracePt t="1123" x="2720975" y="3305175"/>
          <p14:tracePt t="1130" x="2676525" y="3278188"/>
          <p14:tracePt t="1137" x="2647950" y="3268663"/>
          <p14:tracePt t="1143" x="2630488" y="3260725"/>
          <p14:tracePt t="1151" x="2611438" y="3260725"/>
          <p14:tracePt t="1160" x="2593975" y="3251200"/>
          <p14:tracePt t="1165" x="2584450" y="3241675"/>
          <p14:tracePt t="1172" x="2566988" y="3241675"/>
          <p14:tracePt t="1179" x="2557463" y="3232150"/>
          <p14:tracePt t="1194" x="2538413" y="3224213"/>
          <p14:tracePt t="1200" x="2530475" y="3224213"/>
          <p14:tracePt t="1495" x="2447925" y="3232150"/>
          <p14:tracePt t="1502" x="2319338" y="3241675"/>
          <p14:tracePt t="1509" x="2209800" y="3268663"/>
          <p14:tracePt t="1516" x="2082800" y="3287713"/>
          <p14:tracePt t="1524" x="1963738" y="3297238"/>
          <p14:tracePt t="1530" x="1871663" y="3314700"/>
          <p14:tracePt t="1537" x="1744663" y="3324225"/>
          <p14:tracePt t="1544" x="1644650" y="3351213"/>
          <p14:tracePt t="1551" x="1533525" y="3351213"/>
          <p14:tracePt t="1559" x="1443038" y="3351213"/>
          <p14:tracePt t="1565" x="1350963" y="3370263"/>
          <p14:tracePt t="1571" x="1287463" y="3370263"/>
          <p14:tracePt t="1579" x="1250950" y="3370263"/>
          <p14:tracePt t="1587" x="1204913" y="3370263"/>
          <p14:tracePt t="1593" x="1150938" y="3370263"/>
          <p14:tracePt t="1599" x="1141413" y="3360738"/>
          <p14:tracePt t="1607" x="1104900" y="3351213"/>
          <p14:tracePt t="1614" x="1087438" y="3351213"/>
          <p14:tracePt t="1621" x="1077913" y="3341688"/>
          <p14:tracePt t="1629" x="1050925" y="3333750"/>
          <p14:tracePt t="1635" x="1041400" y="3324225"/>
          <p14:tracePt t="1642" x="1031875" y="3324225"/>
          <p14:tracePt t="1649" x="1022350" y="3314700"/>
          <p14:tracePt t="1656" x="1014413" y="3305175"/>
          <p14:tracePt t="1662" x="1004888" y="3297238"/>
          <p14:tracePt t="1669" x="995363" y="3297238"/>
          <p14:tracePt t="1677" x="985838" y="3297238"/>
          <p14:tracePt t="1690" x="977900" y="3287713"/>
          <p14:tracePt t="1704" x="968375" y="3278188"/>
          <p14:tracePt t="1711" x="968375" y="3268663"/>
          <p14:tracePt t="1719" x="968375" y="3260725"/>
          <p14:tracePt t="1726" x="968375" y="3251200"/>
          <p14:tracePt t="1732" x="958850" y="3241675"/>
          <p14:tracePt t="1746" x="958850" y="3232150"/>
          <p14:tracePt t="1753" x="958850" y="3224213"/>
          <p14:tracePt t="1760" x="958850" y="3214688"/>
          <p14:tracePt t="1767" x="958850" y="3205163"/>
          <p14:tracePt t="1776" x="958850" y="3195638"/>
          <p14:tracePt t="1782" x="958850" y="3187700"/>
          <p14:tracePt t="1795" x="958850" y="3178175"/>
          <p14:tracePt t="1802" x="968375" y="3168650"/>
          <p14:tracePt t="1810" x="968375" y="3159125"/>
          <p14:tracePt t="1824" x="977900" y="3141663"/>
          <p14:tracePt t="1829" x="985838" y="3132138"/>
          <p14:tracePt t="1837" x="995363" y="3132138"/>
          <p14:tracePt t="1845" x="1004888" y="3122613"/>
          <p14:tracePt t="1851" x="1014413" y="3122613"/>
          <p14:tracePt t="1860" x="1022350" y="3122613"/>
          <p14:tracePt t="1864" x="1022350" y="3114675"/>
          <p14:tracePt t="1872" x="1031875" y="3114675"/>
          <p14:tracePt t="1879" x="1041400" y="3114675"/>
          <p14:tracePt t="1885" x="1068388" y="3105150"/>
          <p14:tracePt t="1893" x="1087438" y="3105150"/>
          <p14:tracePt t="1900" x="1114425" y="3105150"/>
          <p14:tracePt t="1908" x="1141413" y="3105150"/>
          <p14:tracePt t="1913" x="1177925" y="3105150"/>
          <p14:tracePt t="1920" x="1233488" y="3105150"/>
          <p14:tracePt t="1927" x="1306513" y="3105150"/>
          <p14:tracePt t="1935" x="1343025" y="3105150"/>
          <p14:tracePt t="1943" x="1387475" y="3114675"/>
          <p14:tracePt t="1949" x="1470025" y="3141663"/>
          <p14:tracePt t="1955" x="1562100" y="3168650"/>
          <p14:tracePt t="1962" x="1625600" y="3195638"/>
          <p14:tracePt t="1969" x="1671638" y="3214688"/>
          <p14:tracePt t="1976" x="1698625" y="3241675"/>
          <p14:tracePt t="1983" x="1735138" y="3260725"/>
          <p14:tracePt t="1993" x="1762125" y="3278188"/>
          <p14:tracePt t="1998" x="1790700" y="3297238"/>
          <p14:tracePt t="2006" x="1808163" y="3305175"/>
          <p14:tracePt t="2011" x="1835150" y="3333750"/>
          <p14:tracePt t="2017" x="1844675" y="3351213"/>
          <p14:tracePt t="2026" x="1863725" y="3360738"/>
          <p14:tracePt t="2046" x="1881188" y="3397250"/>
          <p14:tracePt t="2052" x="1881188" y="3414713"/>
          <p14:tracePt t="2060" x="1881188" y="3424238"/>
          <p14:tracePt t="2067" x="1881188" y="3443288"/>
          <p14:tracePt t="2073" x="1881188" y="3460750"/>
          <p14:tracePt t="2080" x="1871663" y="3487738"/>
          <p14:tracePt t="2087" x="1844675" y="3506788"/>
          <p14:tracePt t="2095" x="1844675" y="3516313"/>
          <p14:tracePt t="2101" x="1827213" y="3533775"/>
          <p14:tracePt t="2108" x="1808163" y="3543300"/>
          <p14:tracePt t="2114" x="1790700" y="3560763"/>
          <p14:tracePt t="2122" x="1754188" y="3560763"/>
          <p14:tracePt t="2130" x="1725613" y="3589338"/>
          <p14:tracePt t="2136" x="1698625" y="3589338"/>
          <p14:tracePt t="2143" x="1652588" y="3597275"/>
          <p14:tracePt t="2150" x="1598613" y="3606800"/>
          <p14:tracePt t="2157" x="1533525" y="3606800"/>
          <p14:tracePt t="2164" x="1506538" y="3606800"/>
          <p14:tracePt t="2170" x="1470025" y="3606800"/>
          <p14:tracePt t="2177" x="1423988" y="3597275"/>
          <p14:tracePt t="2185" x="1370013" y="3579813"/>
          <p14:tracePt t="2192" x="1333500" y="3570288"/>
          <p14:tracePt t="2198" x="1296988" y="3560763"/>
          <p14:tracePt t="2205" x="1260475" y="3552825"/>
          <p14:tracePt t="2213" x="1214438" y="3516313"/>
          <p14:tracePt t="2220" x="1196975" y="3497263"/>
          <p14:tracePt t="2227" x="1177925" y="3479800"/>
          <p14:tracePt t="2234" x="1160463" y="3460750"/>
          <p14:tracePt t="2242" x="1150938" y="3443288"/>
          <p14:tracePt t="2247" x="1141413" y="3433763"/>
          <p14:tracePt t="2256" x="1131888" y="3414713"/>
          <p14:tracePt t="2262" x="1123950" y="3397250"/>
          <p14:tracePt t="2269" x="1123950" y="3387725"/>
          <p14:tracePt t="2275" x="1123950" y="3378200"/>
          <p14:tracePt t="2283" x="1123950" y="3370263"/>
          <p14:tracePt t="2291" x="1123950" y="3360738"/>
          <p14:tracePt t="2296" x="1123950" y="3351213"/>
          <p14:tracePt t="2310" x="1123950" y="3341688"/>
          <p14:tracePt t="2318" x="1123950" y="3333750"/>
          <p14:tracePt t="2326" x="1131888" y="3324225"/>
          <p14:tracePt t="2331" x="1141413" y="3324225"/>
          <p14:tracePt t="2337" x="1141413" y="3314700"/>
          <p14:tracePt t="2345" x="1160463" y="3297238"/>
          <p14:tracePt t="2352" x="1177925" y="3297238"/>
          <p14:tracePt t="2359" x="1204913" y="3278188"/>
          <p14:tracePt t="2366" x="1260475" y="3251200"/>
          <p14:tracePt t="2373" x="1323975" y="3224213"/>
          <p14:tracePt t="2380" x="1387475" y="3214688"/>
          <p14:tracePt t="2387" x="1460500" y="3205163"/>
          <p14:tracePt t="2394" x="1533525" y="3187700"/>
          <p14:tracePt t="2401" x="1598613" y="3178175"/>
          <p14:tracePt t="2408" x="1652588" y="3178175"/>
          <p14:tracePt t="2415" x="1698625" y="3178175"/>
          <p14:tracePt t="2422" x="1735138" y="3178175"/>
          <p14:tracePt t="2429" x="1781175" y="3178175"/>
          <p14:tracePt t="2435" x="1798638" y="3178175"/>
          <p14:tracePt t="2443" x="1827213" y="3187700"/>
          <p14:tracePt t="2450" x="1844675" y="3195638"/>
          <p14:tracePt t="2456" x="1863725" y="3214688"/>
          <p14:tracePt t="2463" x="1890713" y="3232150"/>
          <p14:tracePt t="2470" x="1917700" y="3260725"/>
          <p14:tracePt t="2478" x="1936750" y="3278188"/>
          <p14:tracePt t="2485" x="1954213" y="3287713"/>
          <p14:tracePt t="2491" x="1981200" y="3333750"/>
          <p14:tracePt t="2500" x="1990725" y="3333750"/>
          <p14:tracePt t="2505" x="2009775" y="3360738"/>
          <p14:tracePt t="2512" x="2017713" y="3397250"/>
          <p14:tracePt t="2519" x="2027238" y="3414713"/>
          <p14:tracePt t="2526" x="2046288" y="3451225"/>
          <p14:tracePt t="2533" x="2046288" y="3460750"/>
          <p14:tracePt t="2541" x="2046288" y="3479800"/>
          <p14:tracePt t="2547" x="2054225" y="3497263"/>
          <p14:tracePt t="2554" x="2054225" y="3516313"/>
          <p14:tracePt t="2561" x="2063750" y="3524250"/>
          <p14:tracePt t="2568" x="2063750" y="3533775"/>
          <p14:tracePt t="2575" x="2063750" y="3543300"/>
          <p14:tracePt t="2582" x="2073275" y="3543300"/>
          <p14:tracePt t="2596" x="2073275" y="3552825"/>
          <p14:tracePt t="2602" x="2073275" y="3560763"/>
          <p14:tracePt t="2611" x="2073275" y="3570288"/>
          <p14:tracePt t="2631" x="2073275" y="3579813"/>
          <p14:tracePt t="2925" x="2219325" y="3524250"/>
          <p14:tracePt t="2931" x="2493963" y="3433763"/>
          <p14:tracePt t="2938" x="2720975" y="3360738"/>
          <p14:tracePt t="2946" x="2903538" y="3314700"/>
          <p14:tracePt t="2952" x="3068638" y="3268663"/>
          <p14:tracePt t="2959" x="3260725" y="3232150"/>
          <p14:tracePt t="2966" x="3443288" y="3187700"/>
          <p14:tracePt t="2975" x="3606800" y="3178175"/>
          <p14:tracePt t="2981" x="3771900" y="3141663"/>
          <p14:tracePt t="2988" x="3971925" y="3114675"/>
          <p14:tracePt t="2994" x="4183063" y="3078163"/>
          <p14:tracePt t="3001" x="4365625" y="3078163"/>
          <p14:tracePt t="3008" x="4492625" y="3078163"/>
          <p14:tracePt t="3016" x="4621213" y="3068638"/>
          <p14:tracePt t="3023" x="4748213" y="3068638"/>
          <p14:tracePt t="3029" x="4922838" y="3078163"/>
          <p14:tracePt t="3036" x="5041900" y="3078163"/>
          <p14:tracePt t="3043" x="5141913" y="3105150"/>
          <p14:tracePt t="3051" x="5251450" y="3114675"/>
          <p14:tracePt t="3058" x="5314950" y="3122613"/>
          <p14:tracePt t="3063" x="5387975" y="3151188"/>
          <p14:tracePt t="3071" x="5407025" y="3159125"/>
          <p14:tracePt t="3079" x="5451475" y="3168650"/>
          <p14:tracePt t="3085" x="5470525" y="3195638"/>
          <p14:tracePt t="3092" x="5487988" y="3205163"/>
          <p14:tracePt t="3098" x="5497513" y="3205163"/>
          <p14:tracePt t="3107" x="5507038" y="3214688"/>
          <p14:tracePt t="3113" x="5516563" y="3224213"/>
          <p14:tracePt t="3120" x="5516563" y="3232150"/>
          <p14:tracePt t="3127" x="5524500" y="3241675"/>
          <p14:tracePt t="3133" x="5534025" y="3251200"/>
          <p14:tracePt t="3140" x="5534025" y="3260725"/>
          <p14:tracePt t="3161" x="5534025" y="3268663"/>
          <p14:tracePt t="3169" x="5543550" y="3278188"/>
          <p14:tracePt t="3183" x="5543550" y="3287713"/>
          <p14:tracePt t="3191" x="5543550" y="3297238"/>
          <p14:tracePt t="3203" x="5543550" y="3305175"/>
          <p14:tracePt t="3225" x="5543550" y="3314700"/>
          <p14:tracePt t="3266" x="5534025" y="3314700"/>
          <p14:tracePt t="3643" x="5516563" y="3314700"/>
          <p14:tracePt t="3650" x="5507038" y="3297238"/>
          <p14:tracePt t="3657" x="5487988" y="3268663"/>
          <p14:tracePt t="3665" x="5461000" y="3241675"/>
          <p14:tracePt t="3671" x="5443538" y="3214688"/>
          <p14:tracePt t="3679" x="5424488" y="3168650"/>
          <p14:tracePt t="3686" x="5397500" y="3122613"/>
          <p14:tracePt t="3692" x="5387975" y="3095625"/>
          <p14:tracePt t="3699" x="5387975" y="3078163"/>
          <p14:tracePt t="3708" x="5387975" y="3032125"/>
          <p14:tracePt t="3714" x="5387975" y="3013075"/>
          <p14:tracePt t="3720" x="5387975" y="2995613"/>
          <p14:tracePt t="3727" x="5397500" y="2976563"/>
          <p14:tracePt t="3734" x="5414963" y="2968625"/>
          <p14:tracePt t="3742" x="5434013" y="2949575"/>
          <p14:tracePt t="3749" x="5480050" y="2930525"/>
          <p14:tracePt t="3754" x="5543550" y="2913063"/>
          <p14:tracePt t="3761" x="5634038" y="2903538"/>
          <p14:tracePt t="3770" x="5799138" y="2886075"/>
          <p14:tracePt t="3776" x="5981700" y="2886075"/>
          <p14:tracePt t="3782" x="6373813" y="2922588"/>
          <p14:tracePt t="3790" x="6794500" y="2959100"/>
          <p14:tracePt t="3796" x="7096125" y="3041650"/>
          <p14:tracePt t="3803" x="7223125" y="3086100"/>
          <p14:tracePt t="3811" x="7397750" y="3159125"/>
          <p14:tracePt t="3817" x="7516813" y="3232150"/>
          <p14:tracePt t="3825" x="7616825" y="3324225"/>
          <p14:tracePt t="3831" x="7699375" y="3397250"/>
          <p14:tracePt t="3840" x="7772400" y="3460750"/>
          <p14:tracePt t="3846" x="7835900" y="3524250"/>
          <p14:tracePt t="3853" x="7872413" y="3579813"/>
          <p14:tracePt t="3859" x="7908925" y="3625850"/>
          <p14:tracePt t="3866" x="7935913" y="3652838"/>
          <p14:tracePt t="3874" x="7962900" y="3698875"/>
          <p14:tracePt t="3880" x="7972425" y="3735388"/>
          <p14:tracePt t="3888" x="7981950" y="3771900"/>
          <p14:tracePt t="3893" x="7991475" y="3789363"/>
          <p14:tracePt t="3901" x="7991475" y="3835400"/>
          <p14:tracePt t="3912" x="7991475" y="3862388"/>
          <p14:tracePt t="3916" x="7991475" y="3889375"/>
          <p14:tracePt t="3922" x="7991475" y="3917950"/>
          <p14:tracePt t="3929" x="7991475" y="3935413"/>
          <p14:tracePt t="3936" x="7991475" y="3971925"/>
          <p14:tracePt t="3943" x="7981950" y="3990975"/>
          <p14:tracePt t="3950" x="7972425" y="4017963"/>
          <p14:tracePt t="3958" x="7945438" y="4064000"/>
          <p14:tracePt t="3964" x="7935913" y="4081463"/>
          <p14:tracePt t="3971" x="7918450" y="4100513"/>
          <p14:tracePt t="3979" x="7889875" y="4117975"/>
          <p14:tracePt t="3985" x="7853363" y="4154488"/>
          <p14:tracePt t="3992" x="7826375" y="4173538"/>
          <p14:tracePt t="4000" x="7772400" y="4210050"/>
          <p14:tracePt t="4008" x="7716838" y="4246563"/>
          <p14:tracePt t="4014" x="7626350" y="4273550"/>
          <p14:tracePt t="4026" x="7424738" y="4356100"/>
          <p14:tracePt t="4034" x="7334250" y="4356100"/>
          <p14:tracePt t="4041" x="7296150" y="4356100"/>
          <p14:tracePt t="4048" x="7196138" y="4356100"/>
          <p14:tracePt t="4055" x="7123113" y="4346575"/>
          <p14:tracePt t="4061" x="7059613" y="4337050"/>
          <p14:tracePt t="4069" x="6967538" y="4310063"/>
          <p14:tracePt t="4076" x="6886575" y="4283075"/>
          <p14:tracePt t="4082" x="6804025" y="4256088"/>
          <p14:tracePt t="4090" x="6757988" y="4210050"/>
          <p14:tracePt t="4097" x="6675438" y="4154488"/>
          <p14:tracePt t="4104" x="6621463" y="4090988"/>
          <p14:tracePt t="4111" x="6575425" y="4037013"/>
          <p14:tracePt t="4118" x="6548438" y="3963988"/>
          <p14:tracePt t="4125" x="6521450" y="3881438"/>
          <p14:tracePt t="4131" x="6492875" y="3779838"/>
          <p14:tracePt t="4140" x="6492875" y="3725863"/>
          <p14:tracePt t="4146" x="6492875" y="3616325"/>
          <p14:tracePt t="4152" x="6511925" y="3543300"/>
          <p14:tracePt t="4159" x="6521450" y="3497263"/>
          <p14:tracePt t="4166" x="6548438" y="3433763"/>
          <p14:tracePt t="4174" x="6584950" y="3387725"/>
          <p14:tracePt t="4180" x="6630988" y="3341688"/>
          <p14:tracePt t="4187" x="6667500" y="3305175"/>
          <p14:tracePt t="4193" x="6711950" y="3260725"/>
          <p14:tracePt t="4201" x="6757988" y="3224213"/>
          <p14:tracePt t="4209" x="6858000" y="3178175"/>
          <p14:tracePt t="4215" x="6967538" y="3151188"/>
          <p14:tracePt t="4224" x="7086600" y="3122613"/>
          <p14:tracePt t="4230" x="7196138" y="3105150"/>
          <p14:tracePt t="4236" x="7342188" y="3095625"/>
          <p14:tracePt t="4244" x="7470775" y="3095625"/>
          <p14:tracePt t="4249" x="7561263" y="3095625"/>
          <p14:tracePt t="4257" x="7662863" y="3114675"/>
          <p14:tracePt t="4264" x="7726363" y="3132138"/>
          <p14:tracePt t="4274" x="7753350" y="3151188"/>
          <p14:tracePt t="4277" x="7780338" y="3159125"/>
          <p14:tracePt t="4284" x="7799388" y="3168650"/>
          <p14:tracePt t="4291" x="7816850" y="3178175"/>
          <p14:tracePt t="4299" x="7835900" y="3187700"/>
          <p14:tracePt t="4308" x="7835900" y="3195638"/>
          <p14:tracePt t="4312" x="7845425" y="3195638"/>
          <p14:tracePt t="4319" x="7853363" y="3195638"/>
          <p14:tracePt t="4326" x="7853363" y="3205163"/>
          <p14:tracePt t="4334" x="7862888" y="3214688"/>
          <p14:tracePt t="4347" x="7862888" y="3224213"/>
          <p14:tracePt t="4354" x="7862888" y="3232150"/>
          <p14:tracePt t="11511" x="7845425" y="3241675"/>
          <p14:tracePt t="11518" x="7816850" y="3260725"/>
          <p14:tracePt t="11525" x="7772400" y="3278188"/>
          <p14:tracePt t="11533" x="7726363" y="3305175"/>
          <p14:tracePt t="11538" x="7643813" y="3314700"/>
          <p14:tracePt t="11545" x="7553325" y="3360738"/>
          <p14:tracePt t="11553" x="7488238" y="3360738"/>
          <p14:tracePt t="11560" x="7361238" y="3378200"/>
          <p14:tracePt t="11567" x="7251700" y="3378200"/>
          <p14:tracePt t="11573" x="7159625" y="3378200"/>
          <p14:tracePt t="11580" x="7086600" y="3378200"/>
          <p14:tracePt t="11588" x="6977063" y="3370263"/>
          <p14:tracePt t="11595" x="6831013" y="3341688"/>
          <p14:tracePt t="11601" x="6731000" y="3324225"/>
          <p14:tracePt t="11610" x="6657975" y="3297238"/>
          <p14:tracePt t="11617" x="6575425" y="3268663"/>
          <p14:tracePt t="11623" x="6511925" y="3260725"/>
          <p14:tracePt t="11629" x="6483350" y="3241675"/>
          <p14:tracePt t="11636" x="6438900" y="3224213"/>
          <p14:tracePt t="11644" x="6410325" y="3187700"/>
          <p14:tracePt t="11651" x="6392863" y="3178175"/>
          <p14:tracePt t="11657" x="6365875" y="3151188"/>
          <p14:tracePt t="11664" x="6337300" y="3122613"/>
          <p14:tracePt t="11671" x="6310313" y="3095625"/>
          <p14:tracePt t="11680" x="6300788" y="3078163"/>
          <p14:tracePt t="11687" x="6273800" y="3049588"/>
          <p14:tracePt t="11692" x="6256338" y="3013075"/>
          <p14:tracePt t="11701" x="6246813" y="2995613"/>
          <p14:tracePt t="11706" x="6227763" y="2976563"/>
          <p14:tracePt t="11713" x="6219825" y="2959100"/>
          <p14:tracePt t="11720" x="6210300" y="2949575"/>
          <p14:tracePt t="11727" x="6200775" y="2930525"/>
          <p14:tracePt t="11734" x="6191250" y="2922588"/>
          <p14:tracePt t="11741" x="6183313" y="2922588"/>
          <p14:tracePt t="11755" x="6173788" y="2922588"/>
          <p14:tracePt t="11761" x="6164263" y="2922588"/>
          <p14:tracePt t="11770" x="6154738" y="2922588"/>
          <p14:tracePt t="11776" x="6146800" y="2922588"/>
          <p14:tracePt t="11784" x="6137275" y="2922588"/>
          <p14:tracePt t="12242" x="6110288" y="2922588"/>
          <p14:tracePt t="12251" x="6045200" y="2913063"/>
          <p14:tracePt t="12255" x="5927725" y="2867025"/>
          <p14:tracePt t="12263" x="5818188" y="2857500"/>
          <p14:tracePt t="12270" x="5716588" y="2830513"/>
          <p14:tracePt t="12276" x="5643563" y="2813050"/>
          <p14:tracePt t="12283" x="5561013" y="2794000"/>
          <p14:tracePt t="12290" x="5470525" y="2776538"/>
          <p14:tracePt t="12298" x="5407025" y="2747963"/>
          <p14:tracePt t="12306" x="5351463" y="2740025"/>
          <p14:tracePt t="12312" x="5287963" y="2740025"/>
          <p14:tracePt t="12318" x="5232400" y="2730500"/>
          <p14:tracePt t="12325" x="5168900" y="2711450"/>
          <p14:tracePt t="12333" x="5132388" y="2711450"/>
          <p14:tracePt t="12340" x="5078413" y="2711450"/>
          <p14:tracePt t="12348" x="5022850" y="2711450"/>
          <p14:tracePt t="12353" x="4968875" y="2711450"/>
          <p14:tracePt t="12359" x="4922838" y="2711450"/>
          <p14:tracePt t="12368" x="4867275" y="2720975"/>
          <p14:tracePt t="12374" x="4803775" y="2730500"/>
          <p14:tracePt t="12382" x="4730750" y="2730500"/>
          <p14:tracePt t="12388" x="4675188" y="2740025"/>
          <p14:tracePt t="12395" x="4630738" y="2747963"/>
          <p14:tracePt t="12402" x="4594225" y="2767013"/>
          <p14:tracePt t="12410" x="4511675" y="2776538"/>
          <p14:tracePt t="12416" x="4448175" y="2803525"/>
          <p14:tracePt t="12422" x="4392613" y="2813050"/>
          <p14:tracePt t="12431" x="4365625" y="2813050"/>
          <p14:tracePt t="12436" x="4319588" y="2830513"/>
          <p14:tracePt t="12444" x="4273550" y="2849563"/>
          <p14:tracePt t="12450" x="4256088" y="2857500"/>
          <p14:tracePt t="12458" x="4229100" y="2857500"/>
          <p14:tracePt t="12467" x="4210050" y="2867025"/>
          <p14:tracePt t="12471" x="4183063" y="2876550"/>
          <p14:tracePt t="12480" x="4164013" y="2886075"/>
          <p14:tracePt t="12485" x="4127500" y="2886075"/>
          <p14:tracePt t="12493" x="4110038" y="2886075"/>
          <p14:tracePt t="12500" x="4090988" y="2894013"/>
          <p14:tracePt t="12507" x="4090988" y="2903538"/>
          <p14:tracePt t="12513" x="4073525" y="2913063"/>
          <p14:tracePt t="12520" x="4064000" y="2913063"/>
          <p14:tracePt t="12528" x="4054475" y="2913063"/>
          <p14:tracePt t="12535" x="4044950" y="2922588"/>
          <p14:tracePt t="12541" x="4037013" y="2930525"/>
          <p14:tracePt t="12550" x="4027488" y="2940050"/>
          <p14:tracePt t="12555" x="4027488" y="2949575"/>
          <p14:tracePt t="12569" x="4017963" y="2968625"/>
          <p14:tracePt t="12576" x="4008438" y="2976563"/>
          <p14:tracePt t="12591" x="4000500" y="2995613"/>
          <p14:tracePt t="12597" x="4000500" y="3005138"/>
          <p14:tracePt t="12603" x="4000500" y="3022600"/>
          <p14:tracePt t="12611" x="4000500" y="3049588"/>
          <p14:tracePt t="12619" x="4000500" y="3068638"/>
          <p14:tracePt t="12626" x="4000500" y="3086100"/>
          <p14:tracePt t="12633" x="4008438" y="3105150"/>
          <p14:tracePt t="12640" x="4017963" y="3132138"/>
          <p14:tracePt t="12646" x="4027488" y="3168650"/>
          <p14:tracePt t="12653" x="4037013" y="3187700"/>
          <p14:tracePt t="12660" x="4054475" y="3205163"/>
          <p14:tracePt t="12668" x="4083050" y="3251200"/>
          <p14:tracePt t="12673" x="4110038" y="3278188"/>
          <p14:tracePt t="12683" x="4127500" y="3314700"/>
          <p14:tracePt t="12690" x="4164013" y="3341688"/>
          <p14:tracePt t="12694" x="4200525" y="3387725"/>
          <p14:tracePt t="12702" x="4265613" y="3443288"/>
          <p14:tracePt t="12709" x="4329113" y="3479800"/>
          <p14:tracePt t="12716" x="4375150" y="3533775"/>
          <p14:tracePt t="12722" x="4419600" y="3552825"/>
          <p14:tracePt t="12729" x="4465638" y="3579813"/>
          <p14:tracePt t="12736" x="4529138" y="3616325"/>
          <p14:tracePt t="12743" x="4630738" y="3643313"/>
          <p14:tracePt t="12751" x="4684713" y="3652838"/>
          <p14:tracePt t="12757" x="4767263" y="3679825"/>
          <p14:tracePt t="12766" x="4895850" y="3698875"/>
          <p14:tracePt t="12771" x="5041900" y="3698875"/>
          <p14:tracePt t="12778" x="5168900" y="3698875"/>
          <p14:tracePt t="12785" x="5241925" y="3698875"/>
          <p14:tracePt t="12792" x="5370513" y="3698875"/>
          <p14:tracePt t="12801" x="5461000" y="3698875"/>
          <p14:tracePt t="12805" x="5589588" y="3689350"/>
          <p14:tracePt t="12813" x="5726113" y="3670300"/>
          <p14:tracePt t="12820" x="5818188" y="3670300"/>
          <p14:tracePt t="12826" x="5891213" y="3662363"/>
          <p14:tracePt t="12834" x="5954713" y="3652838"/>
          <p14:tracePt t="12840" x="6000750" y="3625850"/>
          <p14:tracePt t="12849" x="6008688" y="3625850"/>
          <p14:tracePt t="12855" x="6027738" y="3625850"/>
          <p14:tracePt t="12861" x="6054725" y="3606800"/>
          <p14:tracePt t="12868" x="6073775" y="3597275"/>
          <p14:tracePt t="12875" x="6091238" y="3589338"/>
          <p14:tracePt t="12883" x="6110288" y="3579813"/>
          <p14:tracePt t="12890" x="6118225" y="3570288"/>
          <p14:tracePt t="12896" x="6127750" y="3552825"/>
          <p14:tracePt t="12903" x="6154738" y="3533775"/>
          <p14:tracePt t="12910" x="6154738" y="3524250"/>
          <p14:tracePt t="12918" x="6164263" y="3506788"/>
          <p14:tracePt t="12924" x="6173788" y="3487738"/>
          <p14:tracePt t="12932" x="6183313" y="3470275"/>
          <p14:tracePt t="12938" x="6191250" y="3451225"/>
          <p14:tracePt t="12944" x="6210300" y="3424238"/>
          <p14:tracePt t="12952" x="6210300" y="3406775"/>
          <p14:tracePt t="12959" x="6210300" y="3387725"/>
          <p14:tracePt t="12966" x="6219825" y="3360738"/>
          <p14:tracePt t="12973" x="6219825" y="3333750"/>
          <p14:tracePt t="12980" x="6219825" y="3297238"/>
          <p14:tracePt t="12987" x="6219825" y="3268663"/>
          <p14:tracePt t="12994" x="6219825" y="3251200"/>
          <p14:tracePt t="13001" x="6210300" y="3214688"/>
          <p14:tracePt t="13007" x="6210300" y="3178175"/>
          <p14:tracePt t="13016" x="6210300" y="3168650"/>
          <p14:tracePt t="13022" x="6200775" y="3132138"/>
          <p14:tracePt t="13035" x="6191250" y="3105150"/>
          <p14:tracePt t="13036" x="6191250" y="3059113"/>
          <p14:tracePt t="13042" x="6183313" y="3041650"/>
          <p14:tracePt t="13051" x="6173788" y="3022600"/>
          <p14:tracePt t="13057" x="6154738" y="3005138"/>
          <p14:tracePt t="13063" x="6137275" y="2976563"/>
          <p14:tracePt t="13070" x="6127750" y="2968625"/>
          <p14:tracePt t="13077" x="6110288" y="2949575"/>
          <p14:tracePt t="13085" x="6081713" y="2940050"/>
          <p14:tracePt t="13091" x="6018213" y="2913063"/>
          <p14:tracePt t="13098" x="5945188" y="2894013"/>
          <p14:tracePt t="13106" x="5845175" y="2867025"/>
          <p14:tracePt t="13112" x="5735638" y="2849563"/>
          <p14:tracePt t="13120" x="5680075" y="2849563"/>
          <p14:tracePt t="13126" x="5597525" y="2840038"/>
          <p14:tracePt t="13134" x="5507038" y="2840038"/>
          <p14:tracePt t="13140" x="5414963" y="2840038"/>
          <p14:tracePt t="13148" x="5378450" y="2840038"/>
          <p14:tracePt t="13154" x="5297488" y="2840038"/>
          <p14:tracePt t="13161" x="5195888" y="2840038"/>
          <p14:tracePt t="13168" x="5086350" y="2840038"/>
          <p14:tracePt t="13175" x="5013325" y="2857500"/>
          <p14:tracePt t="13182" x="4949825" y="2867025"/>
          <p14:tracePt t="13189" x="4876800" y="2876550"/>
          <p14:tracePt t="13195" x="4813300" y="2894013"/>
          <p14:tracePt t="13203" x="4740275" y="2913063"/>
          <p14:tracePt t="13210" x="4694238" y="2930525"/>
          <p14:tracePt t="13217" x="4638675" y="2940050"/>
          <p14:tracePt t="13223" x="4594225" y="2940050"/>
          <p14:tracePt t="13232" x="4575175" y="2959100"/>
          <p14:tracePt t="13238" x="4557713" y="2968625"/>
          <p14:tracePt t="13244" x="4538663" y="2968625"/>
          <p14:tracePt t="13252" x="4529138" y="2976563"/>
          <p14:tracePt t="13259" x="4511675" y="2995613"/>
          <p14:tracePt t="13266" x="4502150" y="3005138"/>
          <p14:tracePt t="13273" x="4492625" y="3022600"/>
          <p14:tracePt t="13286" x="4484688" y="3032125"/>
          <p14:tracePt t="13293" x="4475163" y="3041650"/>
          <p14:tracePt t="13301" x="4465638" y="3049588"/>
          <p14:tracePt t="13307" x="4465638" y="3059113"/>
          <p14:tracePt t="13314" x="4456113" y="3068638"/>
          <p14:tracePt t="13321" x="4448175" y="3086100"/>
          <p14:tracePt t="13336" x="4438650" y="3105150"/>
          <p14:tracePt t="13342" x="4438650" y="3122613"/>
          <p14:tracePt t="13349" x="4438650" y="3132138"/>
          <p14:tracePt t="13356" x="4438650" y="3141663"/>
          <p14:tracePt t="13366" x="4438650" y="3159125"/>
          <p14:tracePt t="13370" x="4438650" y="3178175"/>
          <p14:tracePt t="13377" x="4438650" y="3195638"/>
          <p14:tracePt t="13384" x="4438650" y="3205163"/>
          <p14:tracePt t="13391" x="4438650" y="3214688"/>
          <p14:tracePt t="13399" x="4448175" y="3241675"/>
          <p14:tracePt t="13405" x="4456113" y="3260725"/>
          <p14:tracePt t="13411" x="4475163" y="3278188"/>
          <p14:tracePt t="13419" x="4502150" y="3305175"/>
          <p14:tracePt t="13426" x="4511675" y="3324225"/>
          <p14:tracePt t="13433" x="4538663" y="3341688"/>
          <p14:tracePt t="13440" x="4584700" y="3360738"/>
          <p14:tracePt t="13447" x="4611688" y="3370263"/>
          <p14:tracePt t="13454" x="4657725" y="3397250"/>
          <p14:tracePt t="13461" x="4730750" y="3424238"/>
          <p14:tracePt t="13468" x="4830763" y="3433763"/>
          <p14:tracePt t="13474" x="4959350" y="3460750"/>
          <p14:tracePt t="13481" x="5086350" y="3460750"/>
          <p14:tracePt t="13489" x="5232400" y="3479800"/>
          <p14:tracePt t="13496" x="5443538" y="3451225"/>
          <p14:tracePt t="13502" x="5680075" y="3443288"/>
          <p14:tracePt t="13509" x="5808663" y="3406775"/>
          <p14:tracePt t="13517" x="5954713" y="3397250"/>
          <p14:tracePt t="13524" x="6064250" y="3370263"/>
          <p14:tracePt t="13531" x="6200775" y="3341688"/>
          <p14:tracePt t="13538" x="6292850" y="3314700"/>
          <p14:tracePt t="13544" x="6356350" y="3297238"/>
          <p14:tracePt t="13552" x="6392863" y="3287713"/>
          <p14:tracePt t="13559" x="6429375" y="3278188"/>
          <p14:tracePt t="13566" x="6465888" y="3268663"/>
          <p14:tracePt t="13572" x="6483350" y="3260725"/>
          <p14:tracePt t="13579" x="6511925" y="3241675"/>
          <p14:tracePt t="13586" x="6521450" y="3241675"/>
          <p14:tracePt t="13593" x="6529388" y="3232150"/>
          <p14:tracePt t="13601" x="6548438" y="3214688"/>
          <p14:tracePt t="13607" x="6548438" y="3205163"/>
          <p14:tracePt t="13614" x="6565900" y="3195638"/>
          <p14:tracePt t="13621" x="6575425" y="3187700"/>
          <p14:tracePt t="13628" x="6594475" y="3168650"/>
          <p14:tracePt t="13636" x="6602413" y="3151188"/>
          <p14:tracePt t="13641" x="6611938" y="3141663"/>
          <p14:tracePt t="13650" x="6621463" y="3132138"/>
          <p14:tracePt t="13656" x="6630988" y="3122613"/>
          <p14:tracePt t="13663" x="6638925" y="3095625"/>
          <p14:tracePt t="13669" x="6638925" y="3078163"/>
          <p14:tracePt t="13676" x="6648450" y="3049588"/>
          <p14:tracePt t="13684" x="6648450" y="3032125"/>
          <p14:tracePt t="13691" x="6648450" y="3013075"/>
          <p14:tracePt t="13698" x="6648450" y="2976563"/>
          <p14:tracePt t="13704" x="6648450" y="2949575"/>
          <p14:tracePt t="13711" x="6648450" y="2940050"/>
          <p14:tracePt t="13719" x="6648450" y="2913063"/>
          <p14:tracePt t="13726" x="6648450" y="2903538"/>
          <p14:tracePt t="13733" x="6648450" y="2886075"/>
          <p14:tracePt t="13739" x="6638925" y="2849563"/>
          <p14:tracePt t="13746" x="6621463" y="2813050"/>
          <p14:tracePt t="13753" x="6611938" y="2776538"/>
          <p14:tracePt t="13760" x="6594475" y="2740025"/>
          <p14:tracePt t="13768" x="6584950" y="2720975"/>
          <p14:tracePt t="13774" x="6548438" y="2684463"/>
          <p14:tracePt t="13781" x="6538913" y="2657475"/>
          <p14:tracePt t="13790" x="6521450" y="2647950"/>
          <p14:tracePt t="13796" x="6492875" y="2630488"/>
          <p14:tracePt t="13802" x="6446838" y="2601913"/>
          <p14:tracePt t="13809" x="6419850" y="2593975"/>
          <p14:tracePt t="13818" x="6373813" y="2584450"/>
          <p14:tracePt t="13824" x="6346825" y="2574925"/>
          <p14:tracePt t="13832" x="6273800" y="2574925"/>
          <p14:tracePt t="13837" x="6183313" y="2574925"/>
          <p14:tracePt t="13844" x="6110288" y="2574925"/>
          <p14:tracePt t="13852" x="6018213" y="2574925"/>
          <p14:tracePt t="13859" x="5918200" y="2601913"/>
          <p14:tracePt t="13865" x="5808663" y="2620963"/>
          <p14:tracePt t="13872" x="5699125" y="2630488"/>
          <p14:tracePt t="13884" x="5597525" y="2657475"/>
          <p14:tracePt t="13886" x="5543550" y="2674938"/>
          <p14:tracePt t="13893" x="5443538" y="2711450"/>
          <p14:tracePt t="13901" x="5360988" y="2740025"/>
          <p14:tracePt t="13906" x="5305425" y="2767013"/>
          <p14:tracePt t="13915" x="5241925" y="2803525"/>
          <p14:tracePt t="13921" x="5195888" y="2813050"/>
          <p14:tracePt t="13927" x="5095875" y="2876550"/>
          <p14:tracePt t="13934" x="5068888" y="2894013"/>
          <p14:tracePt t="13942" x="5005388" y="2913063"/>
          <p14:tracePt t="13950" x="4976813" y="2922588"/>
          <p14:tracePt t="13955" x="4949825" y="2959100"/>
          <p14:tracePt t="13962" x="4913313" y="2968625"/>
          <p14:tracePt t="13969" x="4886325" y="2976563"/>
          <p14:tracePt t="13976" x="4876800" y="2995613"/>
          <p14:tracePt t="13984" x="4857750" y="3005138"/>
          <p14:tracePt t="13990" x="4840288" y="3013075"/>
          <p14:tracePt t="13997" x="4821238" y="3032125"/>
          <p14:tracePt t="14006" x="4813300" y="3041650"/>
          <p14:tracePt t="14011" x="4794250" y="3059113"/>
          <p14:tracePt t="14018" x="4784725" y="3068638"/>
          <p14:tracePt t="14025" x="4767263" y="3078163"/>
          <p14:tracePt t="14032" x="4757738" y="3086100"/>
          <p14:tracePt t="14040" x="4757738" y="3095625"/>
          <p14:tracePt t="14046" x="4748213" y="3105150"/>
          <p14:tracePt t="14053" x="4748213" y="3122613"/>
          <p14:tracePt t="14060" x="4730750" y="3132138"/>
          <p14:tracePt t="14068" x="4711700" y="3168650"/>
          <p14:tracePt t="14073" x="4711700" y="3187700"/>
          <p14:tracePt t="14088" x="4703763" y="3214688"/>
          <p14:tracePt t="14095" x="4694238" y="3232150"/>
          <p14:tracePt t="14102" x="4694238" y="3241675"/>
          <p14:tracePt t="14109" x="4694238" y="3260725"/>
          <p14:tracePt t="14117" x="4684713" y="3278188"/>
          <p14:tracePt t="14123" x="4684713" y="3297238"/>
          <p14:tracePt t="14130" x="4684713" y="3305175"/>
          <p14:tracePt t="14136" x="4675188" y="3333750"/>
          <p14:tracePt t="14143" x="4675188" y="3351213"/>
          <p14:tracePt t="14151" x="4675188" y="3360738"/>
          <p14:tracePt t="14158" x="4667250" y="3397250"/>
          <p14:tracePt t="14171" x="4667250" y="3433763"/>
          <p14:tracePt t="14178" x="4675188" y="3470275"/>
          <p14:tracePt t="14185" x="4675188" y="3487738"/>
          <p14:tracePt t="14193" x="4694238" y="3516313"/>
          <p14:tracePt t="14200" x="4703763" y="3543300"/>
          <p14:tracePt t="14206" x="4711700" y="3560763"/>
          <p14:tracePt t="14214" x="4711700" y="3589338"/>
          <p14:tracePt t="14220" x="4711700" y="3606800"/>
          <p14:tracePt t="14227" x="4721225" y="3625850"/>
          <p14:tracePt t="14235" x="4740275" y="3652838"/>
          <p14:tracePt t="14248" x="4748213" y="3652838"/>
          <p14:tracePt t="14255" x="4748213" y="3662363"/>
          <p14:tracePt t="14264" x="4757738" y="3679825"/>
          <p14:tracePt t="14269" x="4757738" y="3689350"/>
          <p14:tracePt t="14276" x="4776788" y="3698875"/>
          <p14:tracePt t="14283" x="4794250" y="3706813"/>
          <p14:tracePt t="14290" x="4840288" y="3716338"/>
          <p14:tracePt t="14298" x="4867275" y="3725863"/>
          <p14:tracePt t="14304" x="4949825" y="3725863"/>
          <p14:tracePt t="14310" x="5068888" y="3771900"/>
          <p14:tracePt t="14318" x="5232400" y="3789363"/>
          <p14:tracePt t="14325" x="5443538" y="3816350"/>
          <p14:tracePt t="14332" x="5708650" y="3835400"/>
          <p14:tracePt t="14339" x="5862638" y="3862388"/>
          <p14:tracePt t="14345" x="6027738" y="3862388"/>
          <p14:tracePt t="14352" x="6173788" y="3881438"/>
          <p14:tracePt t="14360" x="6264275" y="3889375"/>
          <p14:tracePt t="14366" x="6356350" y="3889375"/>
          <p14:tracePt t="14373" x="6410325" y="3889375"/>
          <p14:tracePt t="14381" x="6429375" y="3889375"/>
          <p14:tracePt t="14387" x="6465888" y="3889375"/>
          <p14:tracePt t="14401" x="6492875" y="3881438"/>
          <p14:tracePt t="14409" x="6511925" y="3881438"/>
          <p14:tracePt t="14416" x="6521450" y="3862388"/>
          <p14:tracePt t="14422" x="6529388" y="3862388"/>
          <p14:tracePt t="14431" x="6538913" y="3862388"/>
          <p14:tracePt t="14436" x="6548438" y="3852863"/>
          <p14:tracePt t="14443" x="6557963" y="3852863"/>
          <p14:tracePt t="14465" x="6575425" y="3852863"/>
          <p14:tracePt t="14478" x="6575425" y="3844925"/>
          <p14:tracePt t="14485" x="6575425" y="3835400"/>
          <p14:tracePt t="14492" x="6575425" y="3825875"/>
          <p14:tracePt t="14506" x="6575425" y="3816350"/>
          <p14:tracePt t="14885" x="6711950" y="3771900"/>
          <p14:tracePt t="14891" x="6886575" y="3689350"/>
          <p14:tracePt t="14899" x="7032625" y="3633788"/>
          <p14:tracePt t="14906" x="7132638" y="3589338"/>
          <p14:tracePt t="14914" x="7251700" y="3552825"/>
          <p14:tracePt t="14919" x="7315200" y="3506788"/>
          <p14:tracePt t="14928" x="7370763" y="3487738"/>
          <p14:tracePt t="14934" x="7434263" y="3460750"/>
          <p14:tracePt t="14940" x="7497763" y="3433763"/>
          <p14:tracePt t="14947" x="7561263" y="3397250"/>
          <p14:tracePt t="14954" x="7607300" y="3378200"/>
          <p14:tracePt t="14962" x="7653338" y="3351213"/>
          <p14:tracePt t="14968" x="7699375" y="3333750"/>
          <p14:tracePt t="14975" x="7762875" y="3305175"/>
          <p14:tracePt t="14982" x="7835900" y="3278188"/>
          <p14:tracePt t="14989" x="7899400" y="3241675"/>
          <p14:tracePt t="14997" x="7935913" y="3224213"/>
          <p14:tracePt t="15004" x="7972425" y="3195638"/>
          <p14:tracePt t="15010" x="8008938" y="3187700"/>
          <p14:tracePt t="15018" x="8035925" y="3178175"/>
          <p14:tracePt t="15024" x="8045450" y="3159125"/>
          <p14:tracePt t="15034" x="8072438" y="3151188"/>
          <p14:tracePt t="15038" x="8081963" y="3141663"/>
          <p14:tracePt t="15047" x="8101013" y="3122613"/>
          <p14:tracePt t="15052" x="8118475" y="3114675"/>
          <p14:tracePt t="15060" x="8128000" y="3105150"/>
          <p14:tracePt t="15067" x="8137525" y="3095625"/>
          <p14:tracePt t="15073" x="8154988" y="3086100"/>
          <p14:tracePt t="15080" x="8164513" y="3078163"/>
          <p14:tracePt t="15088" x="8174038" y="3078163"/>
          <p14:tracePt t="15094" x="8174038" y="3068638"/>
          <p14:tracePt t="15107" x="8191500" y="3049588"/>
          <p14:tracePt t="15114" x="8201025" y="3041650"/>
          <p14:tracePt t="15122" x="8201025" y="3032125"/>
          <p14:tracePt t="15131" x="8210550" y="3022600"/>
          <p14:tracePt t="15143" x="8210550" y="3005138"/>
          <p14:tracePt t="15157" x="8210550" y="2995613"/>
          <p14:tracePt t="15164" x="8210550" y="2986088"/>
          <p14:tracePt t="15170" x="8210550" y="2976563"/>
          <p14:tracePt t="15185" x="8210550" y="2968625"/>
          <p14:tracePt t="15191" x="8201025" y="2968625"/>
          <p14:tracePt t="15198" x="8191500" y="2959100"/>
          <p14:tracePt t="15206" x="8183563" y="2949575"/>
          <p14:tracePt t="15214" x="8174038" y="2949575"/>
          <p14:tracePt t="15219" x="8164513" y="2940050"/>
          <p14:tracePt t="15226" x="8147050" y="2930525"/>
          <p14:tracePt t="15233" x="8128000" y="2930525"/>
          <p14:tracePt t="15241" x="8101013" y="2922588"/>
          <p14:tracePt t="15248" x="8091488" y="2913063"/>
          <p14:tracePt t="15254" x="8054975" y="2913063"/>
          <p14:tracePt t="15261" x="8027988" y="2903538"/>
          <p14:tracePt t="15269" x="7981950" y="2903538"/>
          <p14:tracePt t="15275" x="7918450" y="2903538"/>
          <p14:tracePt t="15282" x="7853363" y="2894013"/>
          <p14:tracePt t="15290" x="7799388" y="2886075"/>
          <p14:tracePt t="15297" x="7735888" y="2886075"/>
          <p14:tracePt t="15303" x="7680325" y="2886075"/>
          <p14:tracePt t="15309" x="7643813" y="2886075"/>
          <p14:tracePt t="15316" x="7589838" y="2886075"/>
          <p14:tracePt t="15324" x="7543800" y="2876550"/>
          <p14:tracePt t="15331" x="7488238" y="2857500"/>
          <p14:tracePt t="15338" x="7451725" y="2857500"/>
          <p14:tracePt t="15345" x="7424738" y="2857500"/>
          <p14:tracePt t="15351" x="7378700" y="2857500"/>
          <p14:tracePt t="15360" x="7334250" y="2857500"/>
          <p14:tracePt t="15366" x="7296150" y="2857500"/>
          <p14:tracePt t="15372" x="7259638" y="2857500"/>
          <p14:tracePt t="15381" x="7205663" y="2857500"/>
          <p14:tracePt t="15387" x="7159625" y="2876550"/>
          <p14:tracePt t="15393" x="7132638" y="2876550"/>
          <p14:tracePt t="15400" x="7096125" y="2886075"/>
          <p14:tracePt t="15407" x="7069138" y="2894013"/>
          <p14:tracePt t="15414" x="7040563" y="2894013"/>
          <p14:tracePt t="15421" x="7023100" y="2903538"/>
          <p14:tracePt t="15430" x="6996113" y="2913063"/>
          <p14:tracePt t="15435" x="6959600" y="2922588"/>
          <p14:tracePt t="15442" x="6940550" y="2922588"/>
          <p14:tracePt t="15449" x="6913563" y="2930525"/>
          <p14:tracePt t="15457" x="6894513" y="2940050"/>
          <p14:tracePt t="15464" x="6867525" y="2949575"/>
          <p14:tracePt t="15469" x="6850063" y="2959100"/>
          <p14:tracePt t="15477" x="6831013" y="2968625"/>
          <p14:tracePt t="15485" x="6813550" y="2976563"/>
          <p14:tracePt t="15491" x="6777038" y="2986088"/>
          <p14:tracePt t="15498" x="6748463" y="3013075"/>
          <p14:tracePt t="15504" x="6721475" y="3022600"/>
          <p14:tracePt t="15513" x="6711950" y="3032125"/>
          <p14:tracePt t="15520" x="6694488" y="3041650"/>
          <p14:tracePt t="15525" x="6684963" y="3041650"/>
          <p14:tracePt t="15534" x="6667500" y="3041650"/>
          <p14:tracePt t="15546" x="6648450" y="3059113"/>
          <p14:tracePt t="15554" x="6638925" y="3059113"/>
          <p14:tracePt t="15561" x="6621463" y="3059113"/>
          <p14:tracePt t="15570" x="6621463" y="3068638"/>
          <p14:tracePt t="15575" x="6611938" y="3078163"/>
          <p14:tracePt t="15589" x="6602413" y="3086100"/>
          <p14:tracePt t="15597" x="6594475" y="3095625"/>
          <p14:tracePt t="15610" x="6594475" y="3105150"/>
          <p14:tracePt t="15616" x="6584950" y="3105150"/>
          <p14:tracePt t="15623" x="6584950" y="3114675"/>
          <p14:tracePt t="15631" x="6584950" y="3122613"/>
          <p14:tracePt t="15637" x="6584950" y="3132138"/>
          <p14:tracePt t="15645" x="6584950" y="3141663"/>
          <p14:tracePt t="15651" x="6584950" y="3151188"/>
          <p14:tracePt t="15660" x="6584950" y="3159125"/>
          <p14:tracePt t="15666" x="6584950" y="3168650"/>
          <p14:tracePt t="15672" x="6584950" y="3187700"/>
          <p14:tracePt t="15680" x="6584950" y="3205163"/>
          <p14:tracePt t="15686" x="6594475" y="3224213"/>
          <p14:tracePt t="15694" x="6594475" y="3241675"/>
          <p14:tracePt t="15701" x="6602413" y="3260725"/>
          <p14:tracePt t="15707" x="6611938" y="3278188"/>
          <p14:tracePt t="15714" x="6630988" y="3314700"/>
          <p14:tracePt t="15721" x="6657975" y="3341688"/>
          <p14:tracePt t="15730" x="6675438" y="3378200"/>
          <p14:tracePt t="15735" x="6694488" y="3406775"/>
          <p14:tracePt t="15741" x="6711950" y="3424238"/>
          <p14:tracePt t="15749" x="6740525" y="3451225"/>
          <p14:tracePt t="15757" x="6767513" y="3479800"/>
          <p14:tracePt t="15763" x="6831013" y="3524250"/>
          <p14:tracePt t="15769" x="6894513" y="3579813"/>
          <p14:tracePt t="15776" x="6977063" y="3616325"/>
          <p14:tracePt t="15784" x="7023100" y="3643313"/>
          <p14:tracePt t="15791" x="7096125" y="3679825"/>
          <p14:tracePt t="15797" x="7178675" y="3706813"/>
          <p14:tracePt t="15804" x="7269163" y="3716338"/>
          <p14:tracePt t="15813" x="7334250" y="3743325"/>
          <p14:tracePt t="15820" x="7378700" y="3752850"/>
          <p14:tracePt t="15825" x="7451725" y="3779838"/>
          <p14:tracePt t="15833" x="7516813" y="3779838"/>
          <p14:tracePt t="15839" x="7543800" y="3789363"/>
          <p14:tracePt t="15846" x="7561263" y="3789363"/>
          <p14:tracePt t="15854" x="7597775" y="3789363"/>
          <p14:tracePt t="15860" x="7643813" y="3798888"/>
          <p14:tracePt t="15867" x="7670800" y="3798888"/>
          <p14:tracePt t="15873" x="7726363" y="3798888"/>
          <p14:tracePt t="15881" x="7772400" y="3798888"/>
          <p14:tracePt t="15889" x="7826375" y="3798888"/>
          <p14:tracePt t="15896" x="7862888" y="3798888"/>
          <p14:tracePt t="15901" x="7908925" y="3789363"/>
          <p14:tracePt t="15908" x="7945438" y="3789363"/>
          <p14:tracePt t="15916" x="7991475" y="3771900"/>
          <p14:tracePt t="15922" x="8054975" y="3752850"/>
          <p14:tracePt t="15930" x="8101013" y="3735388"/>
          <p14:tracePt t="15936" x="8137525" y="3735388"/>
          <p14:tracePt t="15943" x="8164513" y="3716338"/>
          <p14:tracePt t="15951" x="8210550" y="3689350"/>
          <p14:tracePt t="15957" x="8247063" y="3670300"/>
          <p14:tracePt t="15965" x="8274050" y="3652838"/>
          <p14:tracePt t="15971" x="8301038" y="3616325"/>
          <p14:tracePt t="15979" x="8329613" y="3597275"/>
          <p14:tracePt t="15985" x="8356600" y="3579813"/>
          <p14:tracePt t="15992" x="8402638" y="3533775"/>
          <p14:tracePt t="16000" x="8429625" y="3516313"/>
          <p14:tracePt t="16006" x="8466138" y="3479800"/>
          <p14:tracePt t="16013" x="8483600" y="3451225"/>
          <p14:tracePt t="16020" x="8529638" y="3406775"/>
          <p14:tracePt t="16033" x="8548688" y="3370263"/>
          <p14:tracePt t="16034" x="8575675" y="3341688"/>
          <p14:tracePt t="16041" x="8585200" y="3314700"/>
          <p14:tracePt t="16051" x="8593138" y="3297238"/>
          <p14:tracePt t="16055" x="8602663" y="3260725"/>
          <p14:tracePt t="16063" x="8612188" y="3241675"/>
          <p14:tracePt t="16068" x="8629650" y="3224213"/>
          <p14:tracePt t="16075" x="8629650" y="3195638"/>
          <p14:tracePt t="16084" x="8629650" y="3187700"/>
          <p14:tracePt t="16089" x="8629650" y="3168650"/>
          <p14:tracePt t="16096" x="8629650" y="3151188"/>
          <p14:tracePt t="16103" x="8629650" y="3132138"/>
          <p14:tracePt t="16118" x="8629650" y="3114675"/>
          <p14:tracePt t="16124" x="8629650" y="3095625"/>
          <p14:tracePt t="16131" x="8621713" y="3086100"/>
          <p14:tracePt t="16140" x="8612188" y="3068638"/>
          <p14:tracePt t="16146" x="8593138" y="3049588"/>
          <p14:tracePt t="16152" x="8585200" y="3032125"/>
          <p14:tracePt t="16159" x="8575675" y="3013075"/>
          <p14:tracePt t="16166" x="8566150" y="2995613"/>
          <p14:tracePt t="16173" x="8548688" y="2986088"/>
          <p14:tracePt t="16181" x="8529638" y="2949575"/>
          <p14:tracePt t="16187" x="8512175" y="2930525"/>
          <p14:tracePt t="16194" x="8483600" y="2913063"/>
          <p14:tracePt t="16201" x="8456613" y="2903538"/>
          <p14:tracePt t="16210" x="8429625" y="2886075"/>
          <p14:tracePt t="16215" x="8383588" y="2876550"/>
          <p14:tracePt t="16222" x="8320088" y="2849563"/>
          <p14:tracePt t="16229" x="8264525" y="2840038"/>
          <p14:tracePt t="16236" x="8220075" y="2830513"/>
          <p14:tracePt t="16243" x="8147050" y="2813050"/>
          <p14:tracePt t="16250" x="8072438" y="2813050"/>
          <p14:tracePt t="16256" x="7962900" y="2813050"/>
          <p14:tracePt t="16264" x="7872413" y="2813050"/>
          <p14:tracePt t="16271" x="7772400" y="2813050"/>
          <p14:tracePt t="16279" x="7680325" y="2820988"/>
          <p14:tracePt t="16284" x="7626350" y="2820988"/>
          <p14:tracePt t="16292" x="7534275" y="2830513"/>
          <p14:tracePt t="16299" x="7488238" y="2840038"/>
          <p14:tracePt t="16305" x="7434263" y="2857500"/>
          <p14:tracePt t="16312" x="7370763" y="2867025"/>
          <p14:tracePt t="16320" x="7305675" y="2894013"/>
          <p14:tracePt t="16327" x="7251700" y="2903538"/>
          <p14:tracePt t="16333" x="7186613" y="2930525"/>
          <p14:tracePt t="16340" x="7142163" y="2930525"/>
          <p14:tracePt t="16348" x="7105650" y="2949575"/>
          <p14:tracePt t="16355" x="7059613" y="2959100"/>
          <p14:tracePt t="16363" x="7023100" y="2959100"/>
          <p14:tracePt t="16370" x="6996113" y="2976563"/>
          <p14:tracePt t="16375" x="6959600" y="2986088"/>
          <p14:tracePt t="16383" x="6940550" y="2995613"/>
          <p14:tracePt t="16389" x="6923088" y="3005138"/>
          <p14:tracePt t="16398" x="6904038" y="3013075"/>
          <p14:tracePt t="16403" x="6867525" y="3013075"/>
          <p14:tracePt t="16411" x="6867525" y="3032125"/>
          <p14:tracePt t="16417" x="6840538" y="3032125"/>
          <p14:tracePt t="16423" x="6840538" y="3049588"/>
          <p14:tracePt t="16431" x="6831013" y="3059113"/>
          <p14:tracePt t="16446" x="6813550" y="3078163"/>
          <p14:tracePt t="16452" x="6804025" y="3078163"/>
          <p14:tracePt t="16459" x="6784975" y="3095625"/>
          <p14:tracePt t="16466" x="6777038" y="3105150"/>
          <p14:tracePt t="16473" x="6767513" y="3114675"/>
          <p14:tracePt t="16481" x="6767513" y="3122613"/>
          <p14:tracePt t="16487" x="6757988" y="3122613"/>
          <p14:tracePt t="16493" x="6757988" y="3132138"/>
          <p14:tracePt t="16501" x="6748463" y="3141663"/>
          <p14:tracePt t="16507" x="6748463" y="3151188"/>
          <p14:tracePt t="16515" x="6748463" y="3159125"/>
          <p14:tracePt t="16521" x="6740525" y="3168650"/>
          <p14:tracePt t="16530" x="6740525" y="3178175"/>
          <p14:tracePt t="16536" x="6731000" y="3178175"/>
          <p14:tracePt t="16549" x="6731000" y="3187700"/>
          <p14:tracePt t="16570" x="6731000" y="3195638"/>
          <p14:tracePt t="16579" x="6731000" y="3205163"/>
          <p14:tracePt t="16584" x="6731000" y="3214688"/>
          <p14:tracePt t="16591" x="6740525" y="3224213"/>
          <p14:tracePt t="16599" x="6748463" y="3241675"/>
          <p14:tracePt t="16605" x="6748463" y="3251200"/>
          <p14:tracePt t="16612" x="6767513" y="3260725"/>
          <p14:tracePt t="16619" x="6804025" y="3297238"/>
          <p14:tracePt t="16626" x="6821488" y="3305175"/>
          <p14:tracePt t="16632" x="6850063" y="3333750"/>
          <p14:tracePt t="16639" x="6886575" y="3387725"/>
          <p14:tracePt t="16647" x="6931025" y="3406775"/>
          <p14:tracePt t="16654" x="6950075" y="3433763"/>
          <p14:tracePt t="16663" x="6996113" y="3460750"/>
          <p14:tracePt t="16668" x="7040563" y="3497263"/>
          <p14:tracePt t="16674" x="7105650" y="3533775"/>
          <p14:tracePt t="16681" x="7169150" y="3560763"/>
          <p14:tracePt t="16689" x="7215188" y="3570288"/>
          <p14:tracePt t="16696" x="7305675" y="3597275"/>
          <p14:tracePt t="16702" x="7388225" y="3625850"/>
          <p14:tracePt t="16709" x="7461250" y="3633788"/>
          <p14:tracePt t="16716" x="7543800" y="3643313"/>
          <p14:tracePt t="16724" x="7597775" y="3643313"/>
          <p14:tracePt t="16731" x="7643813" y="3662363"/>
          <p14:tracePt t="16737" x="7716838" y="3662363"/>
          <p14:tracePt t="16745" x="7743825" y="3662363"/>
          <p14:tracePt t="16751" x="7789863" y="3662363"/>
          <p14:tracePt t="16759" x="7816850" y="3662363"/>
          <p14:tracePt t="16765" x="7872413" y="3643313"/>
          <p14:tracePt t="16772" x="7899400" y="3643313"/>
          <p14:tracePt t="16779" x="7945438" y="3633788"/>
          <p14:tracePt t="16786" x="7962900" y="3616325"/>
          <p14:tracePt t="16795" x="7991475" y="3616325"/>
          <p14:tracePt t="16800" x="8027988" y="3597275"/>
          <p14:tracePt t="16807" x="8064500" y="3589338"/>
          <p14:tracePt t="16814" x="8101013" y="3560763"/>
          <p14:tracePt t="16821" x="8128000" y="3533775"/>
          <p14:tracePt t="16829" x="8174038" y="3524250"/>
          <p14:tracePt t="16835" x="8191500" y="3516313"/>
          <p14:tracePt t="16841" x="8220075" y="3479800"/>
          <p14:tracePt t="16849" x="8237538" y="3470275"/>
          <p14:tracePt t="16856" x="8256588" y="3460750"/>
          <p14:tracePt t="16863" x="8274050" y="3443288"/>
          <p14:tracePt t="16870" x="8301038" y="3424238"/>
          <p14:tracePt t="16876" x="8310563" y="3406775"/>
          <p14:tracePt t="16894" x="8337550" y="3378200"/>
          <p14:tracePt t="16899" x="8356600" y="3370263"/>
          <p14:tracePt t="16904" x="8366125" y="3341688"/>
          <p14:tracePt t="16912" x="8374063" y="3324225"/>
          <p14:tracePt t="16919" x="8383588" y="3297238"/>
          <p14:tracePt t="16925" x="8393113" y="3278188"/>
          <p14:tracePt t="16932" x="8402638" y="3251200"/>
          <p14:tracePt t="16939" x="8410575" y="3232150"/>
          <p14:tracePt t="16947" x="8420100" y="3224213"/>
          <p14:tracePt t="16953" x="8429625" y="3195638"/>
          <p14:tracePt t="16962" x="8429625" y="3159125"/>
          <p14:tracePt t="16967" x="8429625" y="3114675"/>
          <p14:tracePt t="16974" x="8429625" y="3086100"/>
          <p14:tracePt t="16981" x="8429625" y="3059113"/>
          <p14:tracePt t="16989" x="8429625" y="3032125"/>
          <p14:tracePt t="16996" x="8420100" y="2995613"/>
          <p14:tracePt t="17002" x="8410575" y="2976563"/>
          <p14:tracePt t="17009" x="8402638" y="2949575"/>
          <p14:tracePt t="17016" x="8374063" y="2930525"/>
          <p14:tracePt t="17023" x="8356600" y="2894013"/>
          <p14:tracePt t="17031" x="8337550" y="2876550"/>
          <p14:tracePt t="17037" x="8329613" y="2849563"/>
          <p14:tracePt t="17045" x="8301038" y="2830513"/>
          <p14:tracePt t="17051" x="8283575" y="2820988"/>
          <p14:tracePt t="17058" x="8256588" y="2784475"/>
          <p14:tracePt t="17065" x="8220075" y="2776538"/>
          <p14:tracePt t="17072" x="8183563" y="2757488"/>
          <p14:tracePt t="17079" x="8154988" y="2747963"/>
          <p14:tracePt t="17086" x="8101013" y="2720975"/>
          <p14:tracePt t="17093" x="8035925" y="2711450"/>
          <p14:tracePt t="17099" x="7962900" y="2703513"/>
          <p14:tracePt t="17107" x="7908925" y="2703513"/>
          <p14:tracePt t="17114" x="7780338" y="2703513"/>
          <p14:tracePt t="17120" x="7670800" y="2703513"/>
          <p14:tracePt t="17128" x="7561263" y="2703513"/>
          <p14:tracePt t="17137" x="7480300" y="2720975"/>
          <p14:tracePt t="17142" x="7434263" y="2730500"/>
          <p14:tracePt t="17148" x="7378700" y="2740025"/>
          <p14:tracePt t="17155" x="7334250" y="2747963"/>
          <p14:tracePt t="17163" x="7305675" y="2757488"/>
          <p14:tracePt t="17170" x="7259638" y="2767013"/>
          <p14:tracePt t="17178" x="7232650" y="2784475"/>
          <p14:tracePt t="17183" x="7215188" y="2794000"/>
          <p14:tracePt t="17190" x="7186613" y="2803525"/>
          <p14:tracePt t="17199" x="7169150" y="2803525"/>
          <p14:tracePt t="17204" x="7132638" y="2820988"/>
          <p14:tracePt t="17211" x="7105650" y="2830513"/>
          <p14:tracePt t="17218" x="7086600" y="2840038"/>
          <p14:tracePt t="17225" x="7069138" y="2840038"/>
          <p14:tracePt t="17232" x="7050088" y="2857500"/>
          <p14:tracePt t="17239" x="7032625" y="2867025"/>
          <p14:tracePt t="17246" x="7013575" y="2876550"/>
          <p14:tracePt t="17253" x="7004050" y="2894013"/>
          <p14:tracePt t="17262" x="6996113" y="2903538"/>
          <p14:tracePt t="17267" x="6967538" y="2913063"/>
          <p14:tracePt t="17273" x="6959600" y="2930525"/>
          <p14:tracePt t="17281" x="6940550" y="2940050"/>
          <p14:tracePt t="17289" x="6931025" y="2959100"/>
          <p14:tracePt t="17295" x="6923088" y="2976563"/>
          <p14:tracePt t="17302" x="6904038" y="2986088"/>
          <p14:tracePt t="17309" x="6894513" y="3005138"/>
          <p14:tracePt t="17316" x="6877050" y="3013075"/>
          <p14:tracePt t="17323" x="6867525" y="3032125"/>
          <p14:tracePt t="17330" x="6867525" y="3049588"/>
          <p14:tracePt t="17336" x="6858000" y="3059113"/>
          <p14:tracePt t="17344" x="6850063" y="3068638"/>
          <p14:tracePt t="17351" x="6850063" y="3086100"/>
          <p14:tracePt t="17358" x="6840538" y="3105150"/>
          <p14:tracePt t="17365" x="6831013" y="3122613"/>
          <p14:tracePt t="17371" x="6821488" y="3141663"/>
          <p14:tracePt t="17379" x="6821488" y="3159125"/>
          <p14:tracePt t="17386" x="6813550" y="3178175"/>
          <p14:tracePt t="17393" x="6813550" y="3195638"/>
          <p14:tracePt t="17399" x="6804025" y="3214688"/>
          <p14:tracePt t="17406" x="6804025" y="3232150"/>
          <p14:tracePt t="17414" x="6804025" y="3260725"/>
          <p14:tracePt t="17420" x="6804025" y="3278188"/>
          <p14:tracePt t="17427" x="6804025" y="3297238"/>
          <p14:tracePt t="17434" x="6804025" y="3324225"/>
          <p14:tracePt t="17441" x="6804025" y="3341688"/>
          <p14:tracePt t="17449" x="6804025" y="3360738"/>
          <p14:tracePt t="17455" x="6804025" y="3370263"/>
          <p14:tracePt t="17463" x="6813550" y="3397250"/>
          <p14:tracePt t="17469" x="6831013" y="3414713"/>
          <p14:tracePt t="17478" x="6840538" y="3433763"/>
          <p14:tracePt t="17483" x="6858000" y="3451225"/>
          <p14:tracePt t="17490" x="6867525" y="3470275"/>
          <p14:tracePt t="17497" x="6886575" y="3497263"/>
          <p14:tracePt t="17504" x="6923088" y="3516313"/>
          <p14:tracePt t="17512" x="6950075" y="3543300"/>
          <p14:tracePt t="17519" x="7013575" y="3579813"/>
          <p14:tracePt t="17525" x="7077075" y="3625850"/>
          <p14:tracePt t="17532" x="7142163" y="3662363"/>
          <p14:tracePt t="17539" x="7242175" y="3689350"/>
          <p14:tracePt t="17547" x="7305675" y="3725863"/>
          <p14:tracePt t="17553" x="7361238" y="3752850"/>
          <p14:tracePt t="17561" x="7407275" y="3752850"/>
          <p14:tracePt t="17566" x="7443788" y="3762375"/>
          <p14:tracePt t="17574" x="7480300" y="3762375"/>
          <p14:tracePt t="17582" x="7507288" y="3771900"/>
          <p14:tracePt t="17588" x="7543800" y="3771900"/>
          <p14:tracePt t="17594" x="7589838" y="3771900"/>
          <p14:tracePt t="17601" x="7626350" y="3771900"/>
          <p14:tracePt t="17609" x="7662863" y="3771900"/>
          <p14:tracePt t="17616" x="7699375" y="3771900"/>
          <p14:tracePt t="17622" x="7743825" y="3762375"/>
          <p14:tracePt t="17630" x="7780338" y="3762375"/>
          <p14:tracePt t="17636" x="7816850" y="3743325"/>
          <p14:tracePt t="17644" x="7853363" y="3725863"/>
          <p14:tracePt t="17650" x="7918450" y="3689350"/>
          <p14:tracePt t="17657" x="7991475" y="3633788"/>
          <p14:tracePt t="17664" x="8035925" y="3597275"/>
          <p14:tracePt t="17671" x="8081963" y="3579813"/>
          <p14:tracePt t="17680" x="8108950" y="3543300"/>
          <p14:tracePt t="17685" x="8118475" y="3524250"/>
          <p14:tracePt t="17692" x="8164513" y="3497263"/>
          <p14:tracePt t="17699" x="8201025" y="3460750"/>
          <p14:tracePt t="17706" x="8210550" y="3443288"/>
          <p14:tracePt t="17714" x="8220075" y="3424238"/>
          <p14:tracePt t="17720" x="8237538" y="3397250"/>
          <p14:tracePt t="17727" x="8247063" y="3360738"/>
          <p14:tracePt t="17737" x="8264525" y="3333750"/>
          <p14:tracePt t="17741" x="8274050" y="3314700"/>
          <p14:tracePt t="17748" x="8283575" y="3297238"/>
          <p14:tracePt t="17755" x="8293100" y="3268663"/>
          <p14:tracePt t="17762" x="8293100" y="3232150"/>
          <p14:tracePt t="17769" x="8293100" y="3214688"/>
          <p14:tracePt t="17778" x="8310563" y="3195638"/>
          <p14:tracePt t="17783" x="8310563" y="3159125"/>
          <p14:tracePt t="17790" x="8301038" y="3141663"/>
          <p14:tracePt t="17798" x="8301038" y="3122613"/>
          <p14:tracePt t="17804" x="8301038" y="3105150"/>
          <p14:tracePt t="17811" x="8283575" y="3078163"/>
          <p14:tracePt t="17818" x="8264525" y="3032125"/>
          <p14:tracePt t="17824" x="8256588" y="3013075"/>
          <p14:tracePt t="17832" x="8247063" y="2995613"/>
          <p14:tracePt t="17840" x="8210550" y="2959100"/>
          <p14:tracePt t="17846" x="8183563" y="2930525"/>
          <p14:tracePt t="17852" x="8137525" y="2903538"/>
          <p14:tracePt t="17861" x="8118475" y="2886075"/>
          <p14:tracePt t="17867" x="8081963" y="2867025"/>
          <p14:tracePt t="17873" x="8045450" y="2857500"/>
          <p14:tracePt t="17881" x="7999413" y="2820988"/>
          <p14:tracePt t="17887" x="7962900" y="2813050"/>
          <p14:tracePt t="17896" x="7899400" y="2803525"/>
          <p14:tracePt t="17901" x="7835900" y="2803525"/>
          <p14:tracePt t="17908" x="7743825" y="2803525"/>
          <p14:tracePt t="17915" x="7634288" y="2803525"/>
          <p14:tracePt t="17922" x="7561263" y="2803525"/>
          <p14:tracePt t="17930" x="7516813" y="2813050"/>
          <p14:tracePt t="17936" x="7461250" y="2820988"/>
          <p14:tracePt t="17944" x="7415213" y="2840038"/>
          <p14:tracePt t="17950" x="7388225" y="2849563"/>
          <p14:tracePt t="17957" x="7342188" y="2857500"/>
          <p14:tracePt t="17964" x="7315200" y="2867025"/>
          <p14:tracePt t="17971" x="7288213" y="2876550"/>
          <p14:tracePt t="17980" x="7269163" y="2886075"/>
          <p14:tracePt t="17985" x="7242175" y="2903538"/>
          <p14:tracePt t="17992" x="7215188" y="2913063"/>
          <p14:tracePt t="17999" x="7186613" y="2922588"/>
          <p14:tracePt t="18006" x="7150100" y="2949575"/>
          <p14:tracePt t="18014" x="7123113" y="2959100"/>
          <p14:tracePt t="18019" x="7096125" y="2986088"/>
          <p14:tracePt t="18029" x="7059613" y="3005138"/>
          <p14:tracePt t="18033" x="7032625" y="3041650"/>
          <p14:tracePt t="18041" x="7004050" y="3049588"/>
          <p14:tracePt t="18048" x="6977063" y="3068638"/>
          <p14:tracePt t="18056" x="6950075" y="3095625"/>
          <p14:tracePt t="18061" x="6931025" y="3114675"/>
          <p14:tracePt t="18069" x="6923088" y="3132138"/>
          <p14:tracePt t="18076" x="6904038" y="3151188"/>
          <p14:tracePt t="18082" x="6894513" y="3178175"/>
          <p14:tracePt t="18089" x="6886575" y="3195638"/>
          <p14:tracePt t="18096" x="6877050" y="3214688"/>
          <p14:tracePt t="18103" x="6858000" y="3232150"/>
          <p14:tracePt t="18110" x="6858000" y="3260725"/>
          <p14:tracePt t="18117" x="6840538" y="3297238"/>
          <p14:tracePt t="18124" x="6840538" y="3314700"/>
          <p14:tracePt t="18131" x="6831013" y="3333750"/>
          <p14:tracePt t="18139" x="6831013" y="3351213"/>
          <p14:tracePt t="18145" x="6831013" y="3387725"/>
          <p14:tracePt t="18153" x="6831013" y="3414713"/>
          <p14:tracePt t="18161" x="6831013" y="3451225"/>
          <p14:tracePt t="18166" x="6850063" y="3470275"/>
          <p14:tracePt t="18174" x="6850063" y="3487738"/>
          <p14:tracePt t="18180" x="6858000" y="3516313"/>
          <p14:tracePt t="18187" x="6877050" y="3533775"/>
          <p14:tracePt t="18194" x="6894513" y="3560763"/>
          <p14:tracePt t="18202" x="6894513" y="3570288"/>
          <p14:tracePt t="18210" x="6931025" y="3597275"/>
          <p14:tracePt t="18216" x="6986588" y="3633788"/>
          <p14:tracePt t="18222" x="7013575" y="3643313"/>
          <p14:tracePt t="18229" x="7040563" y="3670300"/>
          <p14:tracePt t="18237" x="7113588" y="3689350"/>
          <p14:tracePt t="18244" x="7215188" y="3716338"/>
          <p14:tracePt t="18250" x="7324725" y="3735388"/>
          <p14:tracePt t="18257" x="7434263" y="3743325"/>
          <p14:tracePt t="18264" x="7543800" y="3762375"/>
          <p14:tracePt t="18271" x="7616825" y="3762375"/>
          <p14:tracePt t="18278" x="7699375" y="3762375"/>
          <p14:tracePt t="18285" x="7772400" y="3762375"/>
          <p14:tracePt t="18292" x="7826375" y="3762375"/>
          <p14:tracePt t="18299" x="7881938" y="3762375"/>
          <p14:tracePt t="18306" x="7945438" y="3762375"/>
          <p14:tracePt t="18313" x="8018463" y="3762375"/>
          <p14:tracePt t="18320" x="8081963" y="3735388"/>
          <p14:tracePt t="18327" x="8118475" y="3735388"/>
          <p14:tracePt t="18334" x="8147050" y="3725863"/>
          <p14:tracePt t="18341" x="8183563" y="3716338"/>
          <p14:tracePt t="18348" x="8201025" y="3706813"/>
          <p14:tracePt t="18354" x="8228013" y="3698875"/>
          <p14:tracePt t="18361" x="8237538" y="3679825"/>
          <p14:tracePt t="18369" x="8264525" y="3662363"/>
          <p14:tracePt t="18377" x="8301038" y="3643313"/>
          <p14:tracePt t="18382" x="8320088" y="3625850"/>
          <p14:tracePt t="18389" x="8337550" y="3616325"/>
          <p14:tracePt t="18396" x="8366125" y="3589338"/>
          <p14:tracePt t="18403" x="8383588" y="3579813"/>
          <p14:tracePt t="18411" x="8420100" y="3543300"/>
          <p14:tracePt t="18417" x="8447088" y="3516313"/>
          <p14:tracePt t="18423" x="8456613" y="3497263"/>
          <p14:tracePt t="18431" x="8475663" y="3487738"/>
          <p14:tracePt t="18438" x="8483600" y="3470275"/>
          <p14:tracePt t="18445" x="8493125" y="3460750"/>
          <p14:tracePt t="18452" x="8512175" y="3443288"/>
          <p14:tracePt t="18459" x="8520113" y="3424238"/>
          <p14:tracePt t="18466" x="8529638" y="3406775"/>
          <p14:tracePt t="18473" x="8539163" y="3387725"/>
          <p14:tracePt t="18480" x="8548688" y="3370263"/>
          <p14:tracePt t="18486" x="8566150" y="3333750"/>
          <p14:tracePt t="18493" x="8566150" y="3314700"/>
          <p14:tracePt t="18501" x="8566150" y="3287713"/>
          <p14:tracePt t="18508" x="8585200" y="3260725"/>
          <p14:tracePt t="18514" x="8585200" y="3232150"/>
          <p14:tracePt t="18521" x="8585200" y="3214688"/>
          <p14:tracePt t="18529" x="8585200" y="3178175"/>
          <p14:tracePt t="18536" x="8575675" y="3151188"/>
          <p14:tracePt t="18544" x="8566150" y="3132138"/>
          <p14:tracePt t="18549" x="8548688" y="3105150"/>
          <p14:tracePt t="18556" x="8529638" y="3068638"/>
          <p14:tracePt t="18564" x="8512175" y="3041650"/>
          <p14:tracePt t="18571" x="8466138" y="3022600"/>
          <p14:tracePt t="18577" x="8420100" y="2986088"/>
          <p14:tracePt t="18584" x="8356600" y="2949575"/>
          <p14:tracePt t="18591" x="8256588" y="2922588"/>
          <p14:tracePt t="18598" x="8183563" y="2894013"/>
          <p14:tracePt t="18605" x="8081963" y="2849563"/>
          <p14:tracePt t="18613" x="7945438" y="2803525"/>
          <p14:tracePt t="18619" x="7853363" y="2794000"/>
          <p14:tracePt t="18627" x="7799388" y="2776538"/>
          <p14:tracePt t="18633" x="7753350" y="2776538"/>
          <p14:tracePt t="18640" x="7680325" y="2776538"/>
          <p14:tracePt t="18647" x="7607300" y="2776538"/>
          <p14:tracePt t="18654" x="7553325" y="2784475"/>
          <p14:tracePt t="18661" x="7524750" y="2784475"/>
          <p14:tracePt t="18668" x="7480300" y="2794000"/>
          <p14:tracePt t="18675" x="7415213" y="2820988"/>
          <p14:tracePt t="18681" x="7361238" y="2830513"/>
          <p14:tracePt t="18689" x="7342188" y="2840038"/>
          <p14:tracePt t="18696" x="7305675" y="2849563"/>
          <p14:tracePt t="18703" x="7278688" y="2857500"/>
          <p14:tracePt t="18710" x="7251700" y="2867025"/>
          <p14:tracePt t="18717" x="7215188" y="2876550"/>
          <p14:tracePt t="18723" x="7196138" y="2886075"/>
          <p14:tracePt t="18730" x="7178675" y="2894013"/>
          <p14:tracePt t="18737" x="7150100" y="2903538"/>
          <p14:tracePt t="18745" x="7132638" y="2913063"/>
          <p14:tracePt t="18752" x="7123113" y="2922588"/>
          <p14:tracePt t="18760" x="7105650" y="2922588"/>
          <p14:tracePt t="18765" x="7086600" y="2940050"/>
          <p14:tracePt t="18772" x="7069138" y="2949575"/>
          <p14:tracePt t="18780" x="7059613" y="2976563"/>
          <p14:tracePt t="18786" x="7040563" y="2976563"/>
          <p14:tracePt t="18793" x="7023100" y="3005138"/>
          <p14:tracePt t="18800" x="6996113" y="3005138"/>
          <p14:tracePt t="18807" x="6986588" y="3022600"/>
          <p14:tracePt t="18814" x="6967538" y="3041650"/>
          <p14:tracePt t="18821" x="6940550" y="3059113"/>
          <p14:tracePt t="18828" x="6923088" y="3068638"/>
          <p14:tracePt t="18836" x="6923088" y="3078163"/>
          <p14:tracePt t="18843" x="6904038" y="3095625"/>
          <p14:tracePt t="18849" x="6867525" y="3114675"/>
          <p14:tracePt t="18856" x="6850063" y="3151188"/>
          <p14:tracePt t="18863" x="6840538" y="3151188"/>
          <p14:tracePt t="18870" x="6821488" y="3168650"/>
          <p14:tracePt t="18877" x="6804025" y="3195638"/>
          <p14:tracePt t="18884" x="6784975" y="3214688"/>
          <p14:tracePt t="18890" x="6767513" y="3232150"/>
          <p14:tracePt t="18898" x="6757988" y="3241675"/>
          <p14:tracePt t="18904" x="6740525" y="3260725"/>
          <p14:tracePt t="18912" x="6721475" y="3287713"/>
          <p14:tracePt t="18918" x="6711950" y="3297238"/>
          <p14:tracePt t="18927" x="6704013" y="3305175"/>
          <p14:tracePt t="18933" x="6694488" y="3324225"/>
          <p14:tracePt t="18940" x="6675438" y="3333750"/>
          <p14:tracePt t="18946" x="6675438" y="3341688"/>
          <p14:tracePt t="18953" x="6667500" y="3351213"/>
          <p14:tracePt t="18961" x="6667500" y="3360738"/>
          <p14:tracePt t="18967" x="6657975" y="3370263"/>
          <p14:tracePt t="18974" x="6657975" y="3378200"/>
          <p14:tracePt t="18981" x="6657975" y="3387725"/>
          <p14:tracePt t="18989" x="6657975" y="3397250"/>
          <p14:tracePt t="19002" x="6657975" y="3406775"/>
          <p14:tracePt t="19010" x="6657975" y="3424238"/>
          <p14:tracePt t="19028" x="6657975" y="3451225"/>
          <p14:tracePt t="19030" x="6667500" y="3470275"/>
          <p14:tracePt t="19037" x="6675438" y="3479800"/>
          <p14:tracePt t="19046" x="6684963" y="3497263"/>
          <p14:tracePt t="19051" x="6704013" y="3516313"/>
          <p14:tracePt t="19060" x="6711950" y="3524250"/>
          <p14:tracePt t="19065" x="6721475" y="3533775"/>
          <p14:tracePt t="19071" x="6740525" y="3533775"/>
          <p14:tracePt t="19079" x="6748463" y="3560763"/>
          <p14:tracePt t="19086" x="6777038" y="3579813"/>
          <p14:tracePt t="19093" x="6804025" y="3597275"/>
          <p14:tracePt t="19099" x="6840538" y="3606800"/>
          <p14:tracePt t="19107" x="6867525" y="3616325"/>
          <p14:tracePt t="19114" x="6931025" y="3643313"/>
          <p14:tracePt t="19120" x="6996113" y="3679825"/>
          <p14:tracePt t="19128" x="7086600" y="3706813"/>
          <p14:tracePt t="19134" x="7223125" y="3752850"/>
          <p14:tracePt t="19142" x="7334250" y="3779838"/>
          <p14:tracePt t="19149" x="7451725" y="3808413"/>
          <p14:tracePt t="19155" x="7561263" y="3816350"/>
          <p14:tracePt t="19162" x="7653338" y="3835400"/>
          <p14:tracePt t="19169" x="7735888" y="3844925"/>
          <p14:tracePt t="19177" x="7772400" y="3862388"/>
          <p14:tracePt t="19183" x="7816850" y="3862388"/>
          <p14:tracePt t="19190" x="7835900" y="3871913"/>
          <p14:tracePt t="19197" x="7862888" y="3871913"/>
          <p14:tracePt t="19204" x="7889875" y="3871913"/>
          <p14:tracePt t="19212" x="7908925" y="3871913"/>
          <p14:tracePt t="19218" x="7954963" y="3871913"/>
          <p14:tracePt t="19226" x="7991475" y="3871913"/>
          <p14:tracePt t="19232" x="8035925" y="3852863"/>
          <p14:tracePt t="19239" x="8054975" y="3852863"/>
          <p14:tracePt t="19247" x="8108950" y="3852863"/>
          <p14:tracePt t="19253" x="8137525" y="3844925"/>
          <p14:tracePt t="19261" x="8154988" y="3835400"/>
          <p14:tracePt t="19267" x="8201025" y="3835400"/>
          <p14:tracePt t="19274" x="8228013" y="3825875"/>
          <p14:tracePt t="19281" x="8256588" y="3816350"/>
          <p14:tracePt t="19288" x="8274050" y="3816350"/>
          <p14:tracePt t="19295" x="8310563" y="3808413"/>
          <p14:tracePt t="19302" x="8329613" y="3808413"/>
          <p14:tracePt t="19310" x="8337550" y="3789363"/>
          <p14:tracePt t="19316" x="8356600" y="3789363"/>
          <p14:tracePt t="19322" x="8374063" y="3779838"/>
          <p14:tracePt t="19330" x="8374063" y="3771900"/>
          <p14:tracePt t="19336" x="8393113" y="3762375"/>
          <p14:tracePt t="19345" x="8402638" y="3752850"/>
          <p14:tracePt t="19351" x="8420100" y="3735388"/>
          <p14:tracePt t="19360" x="8439150" y="3725863"/>
          <p14:tracePt t="19365" x="8456613" y="3706813"/>
          <p14:tracePt t="19371" x="8475663" y="3698875"/>
          <p14:tracePt t="19379" x="8483600" y="3698875"/>
          <p14:tracePt t="19386" x="8502650" y="3679825"/>
          <p14:tracePt t="19392" x="8502650" y="3662363"/>
          <p14:tracePt t="19399" x="8520113" y="3652838"/>
          <p14:tracePt t="19406" x="8529638" y="3625850"/>
          <p14:tracePt t="19414" x="8529638" y="3616325"/>
          <p14:tracePt t="19420" x="8539163" y="3589338"/>
          <p14:tracePt t="19427" x="8548688" y="3570288"/>
          <p14:tracePt t="19434" x="8548688" y="3552825"/>
          <p14:tracePt t="19442" x="8548688" y="3524250"/>
          <p14:tracePt t="19449" x="8556625" y="3497263"/>
          <p14:tracePt t="19455" x="8556625" y="3479800"/>
          <p14:tracePt t="19462" x="8556625" y="3443288"/>
          <p14:tracePt t="19469" x="8556625" y="3414713"/>
          <p14:tracePt t="19476" x="8556625" y="3397250"/>
          <p14:tracePt t="19484" x="8556625" y="3370263"/>
          <p14:tracePt t="19490" x="8556625" y="3351213"/>
          <p14:tracePt t="19497" x="8556625" y="3324225"/>
          <p14:tracePt t="19505" x="8556625" y="3297238"/>
          <p14:tracePt t="19511" x="8548688" y="3260725"/>
          <p14:tracePt t="19518" x="8539163" y="3241675"/>
          <p14:tracePt t="19526" x="8529638" y="3205163"/>
          <p14:tracePt t="19531" x="8512175" y="3187700"/>
          <p14:tracePt t="19539" x="8512175" y="3151188"/>
          <p14:tracePt t="19547" x="8493125" y="3132138"/>
          <p14:tracePt t="19553" x="8483600" y="3105150"/>
          <p14:tracePt t="19560" x="8447088" y="3059113"/>
          <p14:tracePt t="19567" x="8429625" y="3041650"/>
          <p14:tracePt t="19576" x="8410575" y="3005138"/>
          <p14:tracePt t="19580" x="8402638" y="3005138"/>
          <p14:tracePt t="19587" x="8374063" y="2976563"/>
          <p14:tracePt t="19595" x="8356600" y="2949575"/>
          <p14:tracePt t="19602" x="8329613" y="2930525"/>
          <p14:tracePt t="19609" x="8310563" y="2913063"/>
          <p14:tracePt t="19615" x="8293100" y="2894013"/>
          <p14:tracePt t="19622" x="8264525" y="2876550"/>
          <p14:tracePt t="19630" x="8228013" y="2857500"/>
          <p14:tracePt t="19637" x="8210550" y="2849563"/>
          <p14:tracePt t="19644" x="8183563" y="2820988"/>
          <p14:tracePt t="19650" x="8154988" y="2803525"/>
          <p14:tracePt t="19657" x="8118475" y="2784475"/>
          <p14:tracePt t="19664" x="8091488" y="2776538"/>
          <p14:tracePt t="19671" x="8064500" y="2767013"/>
          <p14:tracePt t="19678" x="8027988" y="2740025"/>
          <p14:tracePt t="19685" x="7999413" y="2730500"/>
          <p14:tracePt t="19692" x="7972425" y="2720975"/>
          <p14:tracePt t="19699" x="7935913" y="2711450"/>
          <p14:tracePt t="19706" x="7908925" y="2703513"/>
          <p14:tracePt t="19714" x="7881938" y="2703513"/>
          <p14:tracePt t="19720" x="7853363" y="2703513"/>
          <p14:tracePt t="19727" x="7808913" y="2693988"/>
          <p14:tracePt t="19736" x="7772400" y="2693988"/>
          <p14:tracePt t="19742" x="7726363" y="2693988"/>
          <p14:tracePt t="19748" x="7689850" y="2693988"/>
          <p14:tracePt t="19755" x="7653338" y="2693988"/>
          <p14:tracePt t="19762" x="7626350" y="2703513"/>
          <p14:tracePt t="19769" x="7597775" y="2703513"/>
          <p14:tracePt t="19776" x="7580313" y="2703513"/>
          <p14:tracePt t="19782" x="7553325" y="2703513"/>
          <p14:tracePt t="19790" x="7543800" y="2711450"/>
          <p14:tracePt t="19797" x="7524750" y="2711450"/>
          <p14:tracePt t="19803" x="7507288" y="2711450"/>
          <p14:tracePt t="19811" x="7497763" y="2720975"/>
          <p14:tracePt t="19818" x="7488238" y="2720975"/>
          <p14:tracePt t="19832" x="7480300" y="2730500"/>
          <p14:tracePt t="19839" x="7461250" y="2730500"/>
          <p14:tracePt t="19853" x="7451725" y="2730500"/>
          <p14:tracePt t="19866" x="7443788" y="2730500"/>
          <p14:tracePt t="19895" x="7434263" y="2730500"/>
          <p14:tracePt t="20290" x="7434263" y="2740025"/>
          <p14:tracePt t="20298" x="7415213" y="2757488"/>
          <p14:tracePt t="20303" x="7388225" y="2776538"/>
          <p14:tracePt t="20310" x="7378700" y="2794000"/>
          <p14:tracePt t="20319" x="7361238" y="2830513"/>
          <p14:tracePt t="20325" x="7324725" y="2930525"/>
          <p14:tracePt t="20331" x="7251700" y="3049588"/>
          <p14:tracePt t="20339" x="7205663" y="3214688"/>
          <p14:tracePt t="20345" x="7159625" y="3333750"/>
          <p14:tracePt t="20352" x="7150100" y="3424238"/>
          <p14:tracePt t="20359" x="7123113" y="3487738"/>
          <p14:tracePt t="20366" x="7113588" y="3579813"/>
          <p14:tracePt t="20374" x="7096125" y="3625850"/>
          <p14:tracePt t="20380" x="7086600" y="3652838"/>
          <p14:tracePt t="20388" x="7086600" y="3670300"/>
          <p14:tracePt t="20394" x="7077075" y="3689350"/>
          <p14:tracePt t="20401" x="7077075" y="3706813"/>
          <p14:tracePt t="20409" x="7077075" y="3716338"/>
          <p14:tracePt t="20415" x="7077075" y="3725863"/>
          <p14:tracePt t="20428" x="7077075" y="3735388"/>
          <p14:tracePt t="20458" x="7086600" y="3743325"/>
          <p14:tracePt t="20477" x="7096125" y="3743325"/>
          <p14:tracePt t="20485" x="7105650" y="3743325"/>
          <p14:tracePt t="20492" x="7113588" y="3743325"/>
          <p14:tracePt t="20506" x="7123113" y="3743325"/>
          <p14:tracePt t="20512" x="7132638" y="3743325"/>
          <p14:tracePt t="20520" x="7142163" y="3743325"/>
          <p14:tracePt t="20527" x="7150100" y="3735388"/>
          <p14:tracePt t="20542" x="7169150" y="3735388"/>
          <p14:tracePt t="20547" x="7178675" y="3725863"/>
          <p14:tracePt t="20555" x="7186613" y="3716338"/>
          <p14:tracePt t="20561" x="7196138" y="3706813"/>
          <p14:tracePt t="20568" x="7205663" y="3706813"/>
          <p14:tracePt t="20575" x="7223125" y="3698875"/>
          <p14:tracePt t="20582" x="7232650" y="3698875"/>
          <p14:tracePt t="20590" x="7251700" y="3689350"/>
          <p14:tracePt t="20604" x="7269163" y="3670300"/>
          <p14:tracePt t="20611" x="7288213" y="3670300"/>
          <p14:tracePt t="20618" x="7296150" y="3652838"/>
          <p14:tracePt t="20626" x="7305675" y="3652838"/>
          <p14:tracePt t="20632" x="7305675" y="3643313"/>
          <p14:tracePt t="20645" x="7315200" y="3633788"/>
          <p14:tracePt t="20659" x="7315200" y="3625850"/>
          <p14:tracePt t="20667" x="7324725" y="3625850"/>
          <p14:tracePt t="20680" x="7324725" y="3616325"/>
          <p14:tracePt t="20722" x="7324725" y="3606800"/>
          <p14:tracePt t="20730" x="7315200" y="3606800"/>
          <p14:tracePt t="20736" x="7315200" y="3597275"/>
          <p14:tracePt t="20750" x="7305675" y="3597275"/>
          <p14:tracePt t="20765" x="7278688" y="3597275"/>
          <p14:tracePt t="20771" x="7259638" y="3597275"/>
          <p14:tracePt t="20777" x="7242175" y="3597275"/>
          <p14:tracePt t="20785" x="7215188" y="3606800"/>
          <p14:tracePt t="20792" x="7178675" y="3625850"/>
          <p14:tracePt t="20800" x="7142163" y="3643313"/>
          <p14:tracePt t="20808" x="7123113" y="3652838"/>
          <p14:tracePt t="20813" x="7105650" y="3662363"/>
          <p14:tracePt t="20820" x="7086600" y="3670300"/>
          <p14:tracePt t="20826" x="7059613" y="3689350"/>
          <p14:tracePt t="20834" x="7032625" y="3698875"/>
          <p14:tracePt t="20842" x="7013575" y="3716338"/>
          <p14:tracePt t="20847" x="7004050" y="3716338"/>
          <p14:tracePt t="20854" x="6977063" y="3743325"/>
          <p14:tracePt t="20862" x="6959600" y="3762375"/>
          <p14:tracePt t="20868" x="6940550" y="3779838"/>
          <p14:tracePt t="20875" x="6913563" y="3789363"/>
          <p14:tracePt t="20882" x="6894513" y="3825875"/>
          <p14:tracePt t="20890" x="6877050" y="3835400"/>
          <p14:tracePt t="20897" x="6858000" y="3852863"/>
          <p14:tracePt t="20903" x="6840538" y="3871913"/>
          <p14:tracePt t="20910" x="6831013" y="3889375"/>
          <p14:tracePt t="20917" x="6821488" y="3898900"/>
          <p14:tracePt t="20925" x="6804025" y="3908425"/>
          <p14:tracePt t="20930" x="6804025" y="3927475"/>
          <p14:tracePt t="20938" x="6804025" y="3935413"/>
          <p14:tracePt t="20945" x="6784975" y="3944938"/>
          <p14:tracePt t="20961" x="6784975" y="3963988"/>
          <p14:tracePt t="20965" x="6777038" y="3990975"/>
          <p14:tracePt t="20980" x="6777038" y="4008438"/>
          <p14:tracePt t="20986" x="6777038" y="4027488"/>
          <p14:tracePt t="20994" x="6777038" y="4044950"/>
          <p14:tracePt t="21001" x="6777038" y="4064000"/>
          <p14:tracePt t="21008" x="6777038" y="4073525"/>
          <p14:tracePt t="21015" x="6777038" y="4081463"/>
          <p14:tracePt t="21021" x="6784975" y="4110038"/>
          <p14:tracePt t="21028" x="6794500" y="4127500"/>
          <p14:tracePt t="21043" x="6813550" y="4154488"/>
          <p14:tracePt t="21049" x="6840538" y="4183063"/>
          <p14:tracePt t="21056" x="6858000" y="4191000"/>
          <p14:tracePt t="21063" x="6886575" y="4210050"/>
          <p14:tracePt t="21071" x="6913563" y="4237038"/>
          <p14:tracePt t="21078" x="6950075" y="4237038"/>
          <p14:tracePt t="21084" x="6977063" y="4256088"/>
          <p14:tracePt t="21092" x="7050088" y="4264025"/>
          <p14:tracePt t="21098" x="7086600" y="4273550"/>
          <p14:tracePt t="21105" x="7132638" y="4283075"/>
          <p14:tracePt t="21112" x="7242175" y="4300538"/>
          <p14:tracePt t="21119" x="7334250" y="4300538"/>
          <p14:tracePt t="21125" x="7434263" y="4310063"/>
          <p14:tracePt t="21133" x="7470775" y="4310063"/>
          <p14:tracePt t="21141" x="7516813" y="4310063"/>
          <p14:tracePt t="21147" x="7589838" y="4310063"/>
          <p14:tracePt t="21154" x="7643813" y="4310063"/>
          <p14:tracePt t="21160" x="7707313" y="4300538"/>
          <p14:tracePt t="21168" x="7716838" y="4300538"/>
          <p14:tracePt t="21175" x="7762875" y="4292600"/>
          <p14:tracePt t="21181" x="7789863" y="4283075"/>
          <p14:tracePt t="21189" x="7835900" y="4273550"/>
          <p14:tracePt t="21196" x="7853363" y="4273550"/>
          <p14:tracePt t="21203" x="7872413" y="4264025"/>
          <p14:tracePt t="21209" x="7889875" y="4264025"/>
          <p14:tracePt t="21216" x="7908925" y="4256088"/>
          <p14:tracePt t="21224" x="7918450" y="4246563"/>
          <p14:tracePt t="21230" x="7935913" y="4237038"/>
          <p14:tracePt t="21238" x="7935913" y="4227513"/>
          <p14:tracePt t="21244" x="7962900" y="4219575"/>
          <p14:tracePt t="21251" x="7981950" y="4210050"/>
          <p14:tracePt t="21258" x="7999413" y="4200525"/>
          <p14:tracePt t="21265" x="8027988" y="4191000"/>
          <p14:tracePt t="21273" x="8045450" y="4173538"/>
          <p14:tracePt t="21280" x="8064500" y="4154488"/>
          <p14:tracePt t="21286" x="8081963" y="4146550"/>
          <p14:tracePt t="21293" x="8101013" y="4137025"/>
          <p14:tracePt t="21301" x="8108950" y="4117975"/>
          <p14:tracePt t="21308" x="8137525" y="4081463"/>
          <p14:tracePt t="21314" x="8147050" y="4073525"/>
          <p14:tracePt t="21321" x="8154988" y="4064000"/>
          <p14:tracePt t="21328" x="8164513" y="4044950"/>
          <p14:tracePt t="21335" x="8174038" y="4044950"/>
          <p14:tracePt t="21342" x="8174038" y="4037013"/>
          <p14:tracePt t="21349" x="8183563" y="4017963"/>
          <p14:tracePt t="21356" x="8183563" y="4000500"/>
          <p14:tracePt t="21363" x="8183563" y="3990975"/>
          <p14:tracePt t="21370" x="8183563" y="3971925"/>
          <p14:tracePt t="21377" x="8183563" y="3954463"/>
          <p14:tracePt t="21383" x="8164513" y="3944938"/>
          <p14:tracePt t="21391" x="8154988" y="3927475"/>
          <p14:tracePt t="21398" x="8137525" y="3908425"/>
          <p14:tracePt t="21405" x="8101013" y="3881438"/>
          <p14:tracePt t="21411" x="8054975" y="3852863"/>
          <p14:tracePt t="21418" x="7991475" y="3816350"/>
          <p14:tracePt t="21427" x="7926388" y="3789363"/>
          <p14:tracePt t="21433" x="7899400" y="3771900"/>
          <p14:tracePt t="21441" x="7845425" y="3735388"/>
          <p14:tracePt t="21447" x="7762875" y="3706813"/>
          <p14:tracePt t="21453" x="7699375" y="3698875"/>
          <p14:tracePt t="21460" x="7643813" y="3689350"/>
          <p14:tracePt t="21469" x="7570788" y="3689350"/>
          <p14:tracePt t="21474" x="7480300" y="3689350"/>
          <p14:tracePt t="21481" x="7415213" y="3689350"/>
          <p14:tracePt t="21491" x="7378700" y="3689350"/>
          <p14:tracePt t="21495" x="7305675" y="3689350"/>
          <p14:tracePt t="21502" x="7269163" y="3698875"/>
          <p14:tracePt t="21510" x="7232650" y="3706813"/>
          <p14:tracePt t="21516" x="7205663" y="3716338"/>
          <p14:tracePt t="21525" x="7178675" y="3716338"/>
          <p14:tracePt t="21530" x="7159625" y="3725863"/>
          <p14:tracePt t="21536" x="7113588" y="3752850"/>
          <p14:tracePt t="21544" x="7086600" y="3771900"/>
          <p14:tracePt t="21550" x="7050088" y="3779838"/>
          <p14:tracePt t="21558" x="7032625" y="3789363"/>
          <p14:tracePt t="21565" x="7004050" y="3798888"/>
          <p14:tracePt t="21572" x="6977063" y="3835400"/>
          <p14:tracePt t="21578" x="6940550" y="3844925"/>
          <p14:tracePt t="21585" x="6923088" y="3862388"/>
          <p14:tracePt t="21593" x="6913563" y="3871913"/>
          <p14:tracePt t="21599" x="6894513" y="3889375"/>
          <p14:tracePt t="21608" x="6867525" y="3908425"/>
          <p14:tracePt t="21613" x="6858000" y="3917950"/>
          <p14:tracePt t="21620" x="6850063" y="3927475"/>
          <p14:tracePt t="21627" x="6840538" y="3944938"/>
          <p14:tracePt t="21634" x="6821488" y="3944938"/>
          <p14:tracePt t="21641" x="6821488" y="3963988"/>
          <p14:tracePt t="21650" x="6813550" y="3971925"/>
          <p14:tracePt t="21655" x="6813550" y="3981450"/>
          <p14:tracePt t="21661" x="6813550" y="3990975"/>
          <p14:tracePt t="21669" x="6804025" y="4008438"/>
          <p14:tracePt t="21683" x="6804025" y="4017963"/>
          <p14:tracePt t="21691" x="6804025" y="4027488"/>
          <p14:tracePt t="21703" x="6804025" y="4037013"/>
          <p14:tracePt t="21711" x="6804025" y="4054475"/>
          <p14:tracePt t="21718" x="6804025" y="4064000"/>
          <p14:tracePt t="21725" x="6804025" y="4081463"/>
          <p14:tracePt t="21731" x="6813550" y="4100513"/>
          <p14:tracePt t="21741" x="6850063" y="4110038"/>
          <p14:tracePt t="21746" x="6858000" y="4127500"/>
          <p14:tracePt t="21752" x="6886575" y="4137025"/>
          <p14:tracePt t="21760" x="6913563" y="4164013"/>
          <p14:tracePt t="21766" x="6959600" y="4183063"/>
          <p14:tracePt t="21773" x="7004050" y="4200525"/>
          <p14:tracePt t="21781" x="7069138" y="4210050"/>
          <p14:tracePt t="21787" x="7105650" y="4227513"/>
          <p14:tracePt t="21794" x="7150100" y="4237038"/>
          <p14:tracePt t="21801" x="7205663" y="4246563"/>
          <p14:tracePt t="21810" x="7269163" y="4246563"/>
          <p14:tracePt t="21816" x="7305675" y="4246563"/>
          <p14:tracePt t="21822" x="7351713" y="4246563"/>
          <p14:tracePt t="21829" x="7378700" y="4246563"/>
          <p14:tracePt t="21835" x="7415213" y="4246563"/>
          <p14:tracePt t="21843" x="7461250" y="4246563"/>
          <p14:tracePt t="21850" x="7497763" y="4237038"/>
          <p14:tracePt t="21858" x="7543800" y="4237038"/>
          <p14:tracePt t="21864" x="7597775" y="4210050"/>
          <p14:tracePt t="21870" x="7662863" y="4200525"/>
          <p14:tracePt t="21878" x="7689850" y="4191000"/>
          <p14:tracePt t="21884" x="7735888" y="4183063"/>
          <p14:tracePt t="21892" x="7772400" y="4164013"/>
          <p14:tracePt t="21900" x="7816850" y="4154488"/>
          <p14:tracePt t="21906" x="7845425" y="4146550"/>
          <p14:tracePt t="21913" x="7862888" y="4127500"/>
          <p14:tracePt t="21919" x="7881938" y="4117975"/>
          <p14:tracePt t="21927" x="7918450" y="4110038"/>
          <p14:tracePt t="21933" x="7935913" y="4100513"/>
          <p14:tracePt t="21941" x="7954963" y="4090988"/>
          <p14:tracePt t="21948" x="7962900" y="4073525"/>
          <p14:tracePt t="21957" x="7981950" y="4064000"/>
          <p14:tracePt t="21961" x="7991475" y="4054475"/>
          <p14:tracePt t="21968" x="8008938" y="4044950"/>
          <p14:tracePt t="21976" x="8008938" y="4037013"/>
          <p14:tracePt t="21982" x="8027988" y="4017963"/>
          <p14:tracePt t="21989" x="8027988" y="4008438"/>
          <p14:tracePt t="21996" x="8035925" y="4008438"/>
          <p14:tracePt t="22003" x="8035925" y="4000500"/>
          <p14:tracePt t="22011" x="8054975" y="3990975"/>
          <p14:tracePt t="22025" x="8064500" y="3981450"/>
          <p14:tracePt t="22031" x="8072438" y="3981450"/>
          <p14:tracePt t="22039" x="8072438" y="3971925"/>
          <p14:tracePt t="22046" x="8072438" y="3963988"/>
          <p14:tracePt t="22059" x="8081963" y="3954463"/>
          <p14:tracePt t="22378" x="8064500" y="3954463"/>
          <p14:tracePt t="22383" x="8035925" y="3954463"/>
          <p14:tracePt t="22390" x="7981950" y="3954463"/>
          <p14:tracePt t="22399" x="7935913" y="3954463"/>
          <p14:tracePt t="22404" x="7853363" y="3954463"/>
          <p14:tracePt t="22411" x="7753350" y="3963988"/>
          <p14:tracePt t="22418" x="7643813" y="3963988"/>
          <p14:tracePt t="22425" x="7516813" y="3981450"/>
          <p14:tracePt t="22433" x="7407275" y="3981450"/>
          <p14:tracePt t="22440" x="7278688" y="3990975"/>
          <p14:tracePt t="22447" x="7186613" y="4008438"/>
          <p14:tracePt t="22453" x="7113588" y="4008438"/>
          <p14:tracePt t="22461" x="7050088" y="4037013"/>
          <p14:tracePt t="22468" x="6986588" y="4044950"/>
          <p14:tracePt t="22475" x="6931025" y="4054475"/>
          <p14:tracePt t="22480" x="6886575" y="4064000"/>
          <p14:tracePt t="22490" x="6858000" y="4090988"/>
          <p14:tracePt t="22496" x="6813550" y="4110038"/>
          <p14:tracePt t="22502" x="6784975" y="4127500"/>
          <p14:tracePt t="22509" x="6748463" y="4137025"/>
          <p14:tracePt t="22516" x="6731000" y="4164013"/>
          <p14:tracePt t="22523" x="6704013" y="4173538"/>
          <p14:tracePt t="22530" x="6684963" y="4183063"/>
          <p14:tracePt t="22538" x="6648450" y="4200525"/>
          <p14:tracePt t="22544" x="6648450" y="4210050"/>
          <p14:tracePt t="22551" x="6638925" y="4237038"/>
          <p14:tracePt t="22558" x="6621463" y="4246563"/>
          <p14:tracePt t="22565" x="6611938" y="4264025"/>
          <p14:tracePt t="22573" x="6602413" y="4283075"/>
          <p14:tracePt t="22578" x="6584950" y="4300538"/>
          <p14:tracePt t="22586" x="6575425" y="4319588"/>
          <p14:tracePt t="22593" x="6565900" y="4337050"/>
          <p14:tracePt t="22600" x="6565900" y="4356100"/>
          <p14:tracePt t="22606" x="6557963" y="4383088"/>
          <p14:tracePt t="22614" x="6557963" y="4402138"/>
          <p14:tracePt t="22620" x="6557963" y="4419600"/>
          <p14:tracePt t="22628" x="6557963" y="4438650"/>
          <p14:tracePt t="22635" x="6557963" y="4465638"/>
          <p14:tracePt t="22642" x="6565900" y="4483100"/>
          <p14:tracePt t="22650" x="6565900" y="4511675"/>
          <p14:tracePt t="22657" x="6575425" y="4538663"/>
          <p14:tracePt t="22664" x="6602413" y="4565650"/>
          <p14:tracePt t="22670" x="6611938" y="4575175"/>
          <p14:tracePt t="22676" x="6621463" y="4592638"/>
          <p14:tracePt t="22685" x="6630988" y="4621213"/>
          <p14:tracePt t="22691" x="6648450" y="4638675"/>
          <p14:tracePt t="22697" x="6675438" y="4684713"/>
          <p14:tracePt t="22707" x="6711950" y="4702175"/>
          <p14:tracePt t="22711" x="6740525" y="4738688"/>
          <p14:tracePt t="22719" x="6784975" y="4775200"/>
          <p14:tracePt t="22726" x="6831013" y="4794250"/>
          <p14:tracePt t="22732" x="6894513" y="4830763"/>
          <p14:tracePt t="22741" x="6977063" y="4876800"/>
          <p14:tracePt t="22746" x="7059613" y="4884738"/>
          <p14:tracePt t="22754" x="7086600" y="4903788"/>
          <p14:tracePt t="22760" x="7132638" y="4913313"/>
          <p14:tracePt t="22768" x="7169150" y="4930775"/>
          <p14:tracePt t="22774" x="7232650" y="4940300"/>
          <p14:tracePt t="22781" x="7269163" y="4949825"/>
          <p14:tracePt t="22790" x="7305675" y="4949825"/>
          <p14:tracePt t="22796" x="7361238" y="4949825"/>
          <p14:tracePt t="22802" x="7397750" y="4949825"/>
          <p14:tracePt t="22810" x="7451725" y="4949825"/>
          <p14:tracePt t="22816" x="7497763" y="4949825"/>
          <p14:tracePt t="22823" x="7553325" y="4940300"/>
          <p14:tracePt t="22830" x="7662863" y="4913313"/>
          <p14:tracePt t="22837" x="7762875" y="4894263"/>
          <p14:tracePt t="22843" x="7799388" y="4884738"/>
          <p14:tracePt t="22851" x="7862888" y="4876800"/>
          <p14:tracePt t="22858" x="7908925" y="4848225"/>
          <p14:tracePt t="22864" x="7954963" y="4830763"/>
          <p14:tracePt t="22873" x="7981950" y="4821238"/>
          <p14:tracePt t="22881" x="8008938" y="4803775"/>
          <p14:tracePt t="22886" x="8018463" y="4803775"/>
          <p14:tracePt t="22893" x="8035925" y="4794250"/>
          <p14:tracePt t="22899" x="8054975" y="4775200"/>
          <p14:tracePt t="22906" x="8064500" y="4767263"/>
          <p14:tracePt t="22914" x="8081963" y="4757738"/>
          <p14:tracePt t="22921" x="8091488" y="4748213"/>
          <p14:tracePt t="22928" x="8101013" y="4738688"/>
          <p14:tracePt t="22934" x="8118475" y="4730750"/>
          <p14:tracePt t="22941" x="8118475" y="4721225"/>
          <p14:tracePt t="22949" x="8128000" y="4711700"/>
          <p14:tracePt t="22956" x="8128000" y="4694238"/>
          <p14:tracePt t="22963" x="8137525" y="4694238"/>
          <p14:tracePt t="22970" x="8147050" y="4675188"/>
          <p14:tracePt t="22983" x="8147050" y="4657725"/>
          <p14:tracePt t="22991" x="8147050" y="4648200"/>
          <p14:tracePt t="22998" x="8154988" y="4629150"/>
          <p14:tracePt t="23006" x="8154988" y="4621213"/>
          <p14:tracePt t="23011" x="8154988" y="4611688"/>
          <p14:tracePt t="23018" x="8154988" y="4602163"/>
          <p14:tracePt t="23027" x="8154988" y="4592638"/>
          <p14:tracePt t="23033" x="8154988" y="4584700"/>
          <p14:tracePt t="23040" x="8154988" y="4565650"/>
          <p14:tracePt t="23046" x="8154988" y="4556125"/>
          <p14:tracePt t="23052" x="8147050" y="4538663"/>
          <p14:tracePt t="23060" x="8137525" y="4529138"/>
          <p14:tracePt t="23067" x="8128000" y="4511675"/>
          <p14:tracePt t="23074" x="8108950" y="4483100"/>
          <p14:tracePt t="23081" x="8091488" y="4465638"/>
          <p14:tracePt t="23087" x="8045450" y="4446588"/>
          <p14:tracePt t="23096" x="8027988" y="4438650"/>
          <p14:tracePt t="23102" x="7972425" y="4410075"/>
          <p14:tracePt t="23108" x="7889875" y="4383088"/>
          <p14:tracePt t="23116" x="7816850" y="4356100"/>
          <p14:tracePt t="23123" x="7716838" y="4346575"/>
          <p14:tracePt t="23130" x="7607300" y="4319588"/>
          <p14:tracePt t="23137" x="7516813" y="4300538"/>
          <p14:tracePt t="23143" x="7451725" y="4300538"/>
          <p14:tracePt t="23150" x="7397750" y="4292600"/>
          <p14:tracePt t="23157" x="7370763" y="4292600"/>
          <p14:tracePt t="23165" x="7334250" y="4292600"/>
          <p14:tracePt t="23173" x="7278688" y="4292600"/>
          <p14:tracePt t="23180" x="7251700" y="4292600"/>
          <p14:tracePt t="23186" x="7215188" y="4292600"/>
          <p14:tracePt t="23195" x="7169150" y="4292600"/>
          <p14:tracePt t="23200" x="7142163" y="4292600"/>
          <p14:tracePt t="23206" x="7096125" y="4300538"/>
          <p14:tracePt t="23213" x="7040563" y="4310063"/>
          <p14:tracePt t="23220" x="6996113" y="4329113"/>
          <p14:tracePt t="23227" x="6967538" y="4346575"/>
          <p14:tracePt t="23236" x="6940550" y="4356100"/>
          <p14:tracePt t="23240" x="6894513" y="4365625"/>
          <p14:tracePt t="23248" x="6867525" y="4383088"/>
          <p14:tracePt t="23256" x="6831013" y="4392613"/>
          <p14:tracePt t="23262" x="6821488" y="4410075"/>
          <p14:tracePt t="23269" x="6813550" y="4419600"/>
          <p14:tracePt t="23276" x="6794500" y="4429125"/>
          <p14:tracePt t="23282" x="6784975" y="4438650"/>
          <p14:tracePt t="23290" x="6777038" y="4446588"/>
          <p14:tracePt t="23297" x="6767513" y="4465638"/>
          <p14:tracePt t="23305" x="6757988" y="4475163"/>
          <p14:tracePt t="23310" x="6748463" y="4492625"/>
          <p14:tracePt t="23317" x="6740525" y="4492625"/>
          <p14:tracePt t="23325" x="6740525" y="4502150"/>
          <p14:tracePt t="23332" x="6731000" y="4511675"/>
          <p14:tracePt t="23340" x="6731000" y="4529138"/>
          <p14:tracePt t="23345" x="6721475" y="4548188"/>
          <p14:tracePt t="23352" x="6721475" y="4556125"/>
          <p14:tracePt t="23359" x="6721475" y="4565650"/>
          <p14:tracePt t="23366" x="6721475" y="4584700"/>
          <p14:tracePt t="23379" x="6721475" y="4592638"/>
          <p14:tracePt t="23387" x="6721475" y="4611688"/>
          <p14:tracePt t="23394" x="6721475" y="4621213"/>
          <p14:tracePt t="23400" x="6721475" y="4638675"/>
          <p14:tracePt t="23408" x="6740525" y="4657725"/>
          <p14:tracePt t="23416" x="6748463" y="4675188"/>
          <p14:tracePt t="23422" x="6784975" y="4694238"/>
          <p14:tracePt t="23429" x="6804025" y="4711700"/>
          <p14:tracePt t="23435" x="6858000" y="4748213"/>
          <p14:tracePt t="23443" x="6904038" y="4775200"/>
          <p14:tracePt t="23450" x="6967538" y="4794250"/>
          <p14:tracePt t="23457" x="7050088" y="4821238"/>
          <p14:tracePt t="23463" x="7142163" y="4848225"/>
          <p14:tracePt t="23471" x="7269163" y="4867275"/>
          <p14:tracePt t="23477" x="7388225" y="4876800"/>
          <p14:tracePt t="23484" x="7516813" y="4876800"/>
          <p14:tracePt t="23492" x="7607300" y="4876800"/>
          <p14:tracePt t="23499" x="7753350" y="4876800"/>
          <p14:tracePt t="23506" x="7826375" y="4857750"/>
          <p14:tracePt t="23512" x="7926388" y="4830763"/>
          <p14:tracePt t="23519" x="7981950" y="4821238"/>
          <p14:tracePt t="23527" x="8064500" y="4811713"/>
          <p14:tracePt t="23533" x="8118475" y="4794250"/>
          <p14:tracePt t="23540" x="8137525" y="4784725"/>
          <p14:tracePt t="23547" x="8154988" y="4775200"/>
          <p14:tracePt t="23556" x="8164513" y="4775200"/>
          <p14:tracePt t="23561" x="8183563" y="4767263"/>
          <p14:tracePt t="23569" x="8201025" y="4757738"/>
          <p14:tracePt t="23575" x="8210550" y="4748213"/>
          <p14:tracePt t="23581" x="8228013" y="4748213"/>
          <p14:tracePt t="23591" x="8237538" y="4738688"/>
          <p14:tracePt t="23596" x="8247063" y="4730750"/>
          <p14:tracePt t="23610" x="8256588" y="4711700"/>
          <p14:tracePt t="23624" x="8264525" y="4711700"/>
          <p14:tracePt t="23631" x="8283575" y="4694238"/>
          <p14:tracePt t="23645" x="8283575" y="4684713"/>
          <p14:tracePt t="23651" x="8293100" y="4684713"/>
          <p14:tracePt t="23659" x="8301038" y="4684713"/>
          <p14:tracePt t="23674" x="8301038" y="4675188"/>
          <p14:tracePt t="23694" x="8301038" y="4665663"/>
          <p14:tracePt t="24054" x="8310563" y="4602163"/>
          <p14:tracePt t="24059" x="8337550" y="4475163"/>
          <p14:tracePt t="24067" x="8383588" y="4319588"/>
          <p14:tracePt t="24074" x="8466138" y="4100513"/>
          <p14:tracePt t="24080" x="8593138" y="3789363"/>
          <p14:tracePt t="24089" x="8731250" y="3543300"/>
          <p14:tracePt t="24094" x="8821738" y="3387725"/>
          <p14:tracePt t="24102" x="8877300" y="3305175"/>
          <p14:tracePt t="24109" x="8959850" y="3205163"/>
          <p14:tracePt t="24116" x="9013825" y="3122613"/>
          <p14:tracePt t="24122" x="9086850" y="3049588"/>
          <p14:tracePt t="24129" x="9169400" y="2986088"/>
          <p14:tracePt t="24138" x="9251950" y="2913063"/>
          <p14:tracePt t="24143" x="9351963" y="2857500"/>
          <p14:tracePt t="24151" x="9451975" y="2803525"/>
          <p14:tracePt t="24157" x="9515475" y="2757488"/>
          <p14:tracePt t="24164" x="9598025" y="2720975"/>
          <p14:tracePt t="24171" x="9634538" y="2711450"/>
          <p14:tracePt t="24178" x="9661525" y="2693988"/>
          <p14:tracePt t="24186" x="9690100" y="2684463"/>
          <p14:tracePt t="24192" x="9717088" y="2667000"/>
          <p14:tracePt t="24199" x="9734550" y="2657475"/>
          <p14:tracePt t="24206" x="9753600" y="2657475"/>
          <p14:tracePt t="24213" x="9772650" y="2647950"/>
          <p14:tracePt t="24221" x="9780588" y="2647950"/>
          <p14:tracePt t="24227" x="9799638" y="2647950"/>
          <p14:tracePt t="24235" x="9809163" y="2647950"/>
          <p14:tracePt t="24249" x="9817100" y="2647950"/>
          <p14:tracePt t="24255" x="9826625" y="2647950"/>
          <p14:tracePt t="24263" x="9836150" y="2647950"/>
          <p14:tracePt t="24269" x="9845675" y="2657475"/>
          <p14:tracePt t="24275" x="9853613" y="2667000"/>
          <p14:tracePt t="24283" x="9863138" y="2674938"/>
          <p14:tracePt t="24291" x="9863138" y="2684463"/>
          <p14:tracePt t="24299" x="9872663" y="2693988"/>
          <p14:tracePt t="24311" x="9882188" y="2711450"/>
          <p14:tracePt t="24318" x="9899650" y="2730500"/>
          <p14:tracePt t="24325" x="9899650" y="2740025"/>
          <p14:tracePt t="24332" x="9899650" y="2757488"/>
          <p14:tracePt t="24339" x="9899650" y="2776538"/>
          <p14:tracePt t="24346" x="9899650" y="2784475"/>
          <p14:tracePt t="24353" x="9899650" y="2803525"/>
          <p14:tracePt t="24359" x="9899650" y="2813050"/>
          <p14:tracePt t="24366" x="9899650" y="2820988"/>
          <p14:tracePt t="24374" x="9899650" y="2840038"/>
          <p14:tracePt t="24380" x="9890125" y="2867025"/>
          <p14:tracePt t="24388" x="9882188" y="2886075"/>
          <p14:tracePt t="24395" x="9882188" y="2894013"/>
          <p14:tracePt t="24401" x="9863138" y="2930525"/>
          <p14:tracePt t="24408" x="9853613" y="2949575"/>
          <p14:tracePt t="24415" x="9836150" y="2968625"/>
          <p14:tracePt t="24424" x="9809163" y="2995613"/>
          <p14:tracePt t="24430" x="9780588" y="3022600"/>
          <p14:tracePt t="24437" x="9753600" y="3049588"/>
          <p14:tracePt t="24443" x="9707563" y="3078163"/>
          <p14:tracePt t="24450" x="9644063" y="3114675"/>
          <p14:tracePt t="24458" x="9598025" y="3132138"/>
          <p14:tracePt t="24464" x="9551988" y="3159125"/>
          <p14:tracePt t="24472" x="9451975" y="3195638"/>
          <p14:tracePt t="24478" x="9378950" y="3195638"/>
          <p14:tracePt t="24485" x="9305925" y="3224213"/>
          <p14:tracePt t="24492" x="9223375" y="3241675"/>
          <p14:tracePt t="24499" x="9132888" y="3241675"/>
          <p14:tracePt t="24507" x="9059863" y="3241675"/>
          <p14:tracePt t="24513" x="9013825" y="3232150"/>
          <p14:tracePt t="24522" x="8986838" y="3232150"/>
          <p14:tracePt t="24527" x="8967788" y="3224213"/>
          <p14:tracePt t="24534" x="8921750" y="3214688"/>
          <p14:tracePt t="24541" x="8904288" y="3205163"/>
          <p14:tracePt t="24549" x="8885238" y="3195638"/>
          <p14:tracePt t="24555" x="8885238" y="3187700"/>
          <p14:tracePt t="24561" x="8858250" y="3168650"/>
          <p14:tracePt t="24570" x="8840788" y="3159125"/>
          <p14:tracePt t="24575" x="8831263" y="3151188"/>
          <p14:tracePt t="24583" x="8821738" y="3151188"/>
          <p14:tracePt t="24590" x="8804275" y="3132138"/>
          <p14:tracePt t="24596" x="8794750" y="3122613"/>
          <p14:tracePt t="24605" x="8775700" y="3114675"/>
          <p14:tracePt t="24610" x="8767763" y="3095625"/>
          <p14:tracePt t="24618" x="8758238" y="3078163"/>
          <p14:tracePt t="24624" x="8739188" y="3068638"/>
          <p14:tracePt t="24632" x="8739188" y="3049588"/>
          <p14:tracePt t="24638" x="8731250" y="3022600"/>
          <p14:tracePt t="24647" x="8721725" y="3005138"/>
          <p14:tracePt t="24653" x="8721725" y="2986088"/>
          <p14:tracePt t="24659" x="8721725" y="2940050"/>
          <p14:tracePt t="24666" x="8721725" y="2922588"/>
          <p14:tracePt t="24674" x="8721725" y="2903538"/>
          <p14:tracePt t="24680" x="8721725" y="2894013"/>
          <p14:tracePt t="24688" x="8739188" y="2867025"/>
          <p14:tracePt t="24694" x="8748713" y="2849563"/>
          <p14:tracePt t="24701" x="8758238" y="2830513"/>
          <p14:tracePt t="24709" x="8775700" y="2820988"/>
          <p14:tracePt t="24715" x="8794750" y="2803525"/>
          <p14:tracePt t="24722" x="8812213" y="2784475"/>
          <p14:tracePt t="24729" x="8877300" y="2757488"/>
          <p14:tracePt t="24738" x="8931275" y="2740025"/>
          <p14:tracePt t="24742" x="9013825" y="2711450"/>
          <p14:tracePt t="24750" x="9132888" y="2684463"/>
          <p14:tracePt t="24757" x="9259888" y="2667000"/>
          <p14:tracePt t="24764" x="9369425" y="2667000"/>
          <p14:tracePt t="24772" x="9442450" y="2657475"/>
          <p14:tracePt t="24778" x="9515475" y="2657475"/>
          <p14:tracePt t="24786" x="9561513" y="2657475"/>
          <p14:tracePt t="24792" x="9607550" y="2667000"/>
          <p14:tracePt t="24798" x="9625013" y="2674938"/>
          <p14:tracePt t="24805" x="9661525" y="2684463"/>
          <p14:tracePt t="24812" x="9680575" y="2703513"/>
          <p14:tracePt t="24819" x="9726613" y="2720975"/>
          <p14:tracePt t="24826" x="9753600" y="2747963"/>
          <p14:tracePt t="24833" x="9780588" y="2776538"/>
          <p14:tracePt t="24840" x="9809163" y="2820988"/>
          <p14:tracePt t="24847" x="9836150" y="2867025"/>
          <p14:tracePt t="24855" x="9872663" y="2930525"/>
          <p14:tracePt t="24861" x="9890125" y="2968625"/>
          <p14:tracePt t="24868" x="9918700" y="3022600"/>
          <p14:tracePt t="24875" x="9945688" y="3105150"/>
          <p14:tracePt t="24891" x="9955213" y="3232150"/>
          <p14:tracePt t="24896" x="9955213" y="3287713"/>
          <p14:tracePt t="24904" x="9955213" y="3351213"/>
          <p14:tracePt t="24910" x="9945688" y="3443288"/>
          <p14:tracePt t="24916" x="9926638" y="3470275"/>
          <p14:tracePt t="24924" x="9918700" y="3516313"/>
          <p14:tracePt t="24931" x="9909175" y="3543300"/>
          <p14:tracePt t="24938" x="9890125" y="3589338"/>
          <p14:tracePt t="24946" x="9863138" y="3606800"/>
          <p14:tracePt t="24951" x="9836150" y="3643313"/>
          <p14:tracePt t="24958" x="9809163" y="3670300"/>
          <p14:tracePt t="24966" x="9772650" y="3689350"/>
          <p14:tracePt t="24972" x="9753600" y="3706813"/>
          <p14:tracePt t="24979" x="9707563" y="3735388"/>
          <p14:tracePt t="24988" x="9644063" y="3771900"/>
          <p14:tracePt t="24994" x="9617075" y="3779838"/>
          <p14:tracePt t="25000" x="9525000" y="3808413"/>
          <p14:tracePt t="25008" x="9451975" y="3844925"/>
          <p14:tracePt t="25014" x="9332913" y="3871913"/>
          <p14:tracePt t="25021" x="9205913" y="3908425"/>
          <p14:tracePt t="25028" x="9105900" y="3935413"/>
          <p14:tracePt t="25035" x="9050338" y="3935413"/>
          <p14:tracePt t="25042" x="8921750" y="3944938"/>
          <p14:tracePt t="25049" x="8794750" y="3944938"/>
          <p14:tracePt t="25056" x="8739188" y="3944938"/>
          <p14:tracePt t="25063" x="8675688" y="3944938"/>
          <p14:tracePt t="25071" x="8621713" y="3935413"/>
          <p14:tracePt t="25076" x="8575675" y="3917950"/>
          <p14:tracePt t="25084" x="8548688" y="3908425"/>
          <p14:tracePt t="25091" x="8529638" y="3889375"/>
          <p14:tracePt t="25098" x="8512175" y="3881438"/>
          <p14:tracePt t="25106" x="8483600" y="3852863"/>
          <p14:tracePt t="25111" x="8466138" y="3835400"/>
          <p14:tracePt t="25121" x="8456613" y="3816350"/>
          <p14:tracePt t="25126" x="8439150" y="3771900"/>
          <p14:tracePt t="25132" x="8429625" y="3706813"/>
          <p14:tracePt t="25139" x="8410575" y="3670300"/>
          <p14:tracePt t="25146" x="8420100" y="3625850"/>
          <p14:tracePt t="25156" x="8410575" y="3560763"/>
          <p14:tracePt t="25160" x="8410575" y="3470275"/>
          <p14:tracePt t="25167" x="8420100" y="3414713"/>
          <p14:tracePt t="25174" x="8429625" y="3351213"/>
          <p14:tracePt t="25182" x="8439150" y="3314700"/>
          <p14:tracePt t="25190" x="8466138" y="3251200"/>
          <p14:tracePt t="25195" x="8475663" y="3224213"/>
          <p14:tracePt t="25202" x="8483600" y="3187700"/>
          <p14:tracePt t="25210" x="8493125" y="3159125"/>
          <p14:tracePt t="25216" x="8512175" y="3132138"/>
          <p14:tracePt t="25223" x="8512175" y="3114675"/>
          <p14:tracePt t="25230" x="8548688" y="3095625"/>
          <p14:tracePt t="25237" x="8593138" y="3059113"/>
          <p14:tracePt t="25244" x="8621713" y="3041650"/>
          <p14:tracePt t="25251" x="8648700" y="3013075"/>
          <p14:tracePt t="25258" x="8712200" y="2995613"/>
          <p14:tracePt t="25264" x="8758238" y="2968625"/>
          <p14:tracePt t="25273" x="8794750" y="2959100"/>
          <p14:tracePt t="25279" x="8877300" y="2949575"/>
          <p14:tracePt t="25287" x="8986838" y="2922588"/>
          <p14:tracePt t="25292" x="9059863" y="2922588"/>
          <p14:tracePt t="25299" x="9159875" y="2903538"/>
          <p14:tracePt t="25308" x="9215438" y="2903538"/>
          <p14:tracePt t="25314" x="9251950" y="2903538"/>
          <p14:tracePt t="25321" x="9296400" y="2903538"/>
          <p14:tracePt t="25328" x="9315450" y="2913063"/>
          <p14:tracePt t="25334" x="9351963" y="2913063"/>
          <p14:tracePt t="25342" x="9369425" y="2922588"/>
          <p14:tracePt t="25349" x="9405938" y="2949575"/>
          <p14:tracePt t="25356" x="9434513" y="2959100"/>
          <p14:tracePt t="25362" x="9451975" y="2968625"/>
          <p14:tracePt t="25371" x="9488488" y="2995613"/>
          <p14:tracePt t="25377" x="9507538" y="3013075"/>
          <p14:tracePt t="25383" x="9534525" y="3049588"/>
          <p14:tracePt t="25391" x="9551988" y="3068638"/>
          <p14:tracePt t="25397" x="9588500" y="3114675"/>
          <p14:tracePt t="25406" x="9598025" y="3132138"/>
          <p14:tracePt t="25412" x="9625013" y="3187700"/>
          <p14:tracePt t="25421" x="9625013" y="3214688"/>
          <p14:tracePt t="25425" x="9634538" y="3260725"/>
          <p14:tracePt t="25431" x="9644063" y="3287713"/>
          <p14:tracePt t="25439" x="9644063" y="3351213"/>
          <p14:tracePt t="25446" x="9625013" y="3378200"/>
          <p14:tracePt t="25454" x="9625013" y="3406775"/>
          <p14:tracePt t="25460" x="9617075" y="3433763"/>
          <p14:tracePt t="25466" x="9607550" y="3470275"/>
          <p14:tracePt t="25474" x="9598025" y="3487738"/>
          <p14:tracePt t="25481" x="9580563" y="3516313"/>
          <p14:tracePt t="25489" x="9561513" y="3543300"/>
          <p14:tracePt t="25495" x="9544050" y="3552825"/>
          <p14:tracePt t="25502" x="9515475" y="3589338"/>
          <p14:tracePt t="25509" x="9488488" y="3606800"/>
          <p14:tracePt t="25515" x="9461500" y="3633788"/>
          <p14:tracePt t="25523" x="9398000" y="3662363"/>
          <p14:tracePt t="25529" x="9351963" y="3689350"/>
          <p14:tracePt t="25537" x="9305925" y="3706813"/>
          <p14:tracePt t="25544" x="9259888" y="3735388"/>
          <p14:tracePt t="25550" x="9178925" y="3752850"/>
          <p14:tracePt t="25558" x="9142413" y="3771900"/>
          <p14:tracePt t="25564" x="9096375" y="3779838"/>
          <p14:tracePt t="25572" x="9069388" y="3798888"/>
          <p14:tracePt t="25580" x="9013825" y="3798888"/>
          <p14:tracePt t="25587" x="8986838" y="3798888"/>
          <p14:tracePt t="25592" x="8940800" y="3808413"/>
          <p14:tracePt t="25599" x="8894763" y="3808413"/>
          <p14:tracePt t="25608" x="8858250" y="3808413"/>
          <p14:tracePt t="25613" x="8812213" y="3798888"/>
          <p14:tracePt t="25620" x="8748713" y="3771900"/>
          <p14:tracePt t="25627" x="8721725" y="3752850"/>
          <p14:tracePt t="25634" x="8675688" y="3735388"/>
          <p14:tracePt t="25641" x="8639175" y="3679825"/>
          <p14:tracePt t="25649" x="8585200" y="3597275"/>
          <p14:tracePt t="25655" x="8548688" y="3533775"/>
          <p14:tracePt t="25662" x="8539163" y="3443288"/>
          <p14:tracePt t="25669" x="8520113" y="3370263"/>
          <p14:tracePt t="25676" x="8520113" y="3287713"/>
          <p14:tracePt t="25682" x="8529638" y="3232150"/>
          <p14:tracePt t="25690" x="8520113" y="3151188"/>
          <p14:tracePt t="25697" x="8520113" y="3114675"/>
          <p14:tracePt t="25704" x="8520113" y="3068638"/>
          <p14:tracePt t="25711" x="8539163" y="3032125"/>
          <p14:tracePt t="25717" x="8548688" y="2986088"/>
          <p14:tracePt t="25725" x="8566150" y="2959100"/>
          <p14:tracePt t="25732" x="8575675" y="2940050"/>
          <p14:tracePt t="25740" x="8612188" y="2894013"/>
          <p14:tracePt t="25745" x="8629650" y="2876550"/>
          <p14:tracePt t="25754" x="8658225" y="2849563"/>
          <p14:tracePt t="25760" x="8675688" y="2830513"/>
          <p14:tracePt t="25766" x="8721725" y="2813050"/>
          <p14:tracePt t="25774" x="8748713" y="2803525"/>
          <p14:tracePt t="25780" x="8794750" y="2794000"/>
          <p14:tracePt t="25789" x="8821738" y="2784475"/>
          <p14:tracePt t="25796" x="8885238" y="2757488"/>
          <p14:tracePt t="25801" x="8940800" y="2757488"/>
          <p14:tracePt t="25809" x="8996363" y="2747963"/>
          <p14:tracePt t="25814" x="9077325" y="2730500"/>
          <p14:tracePt t="25823" x="9169400" y="2740025"/>
          <p14:tracePt t="25829" x="9278938" y="2740025"/>
          <p14:tracePt t="25837" x="9388475" y="2747963"/>
          <p14:tracePt t="25843" x="9471025" y="2767013"/>
          <p14:tracePt t="25850" x="9544050" y="2794000"/>
          <p14:tracePt t="25857" x="9625013" y="2803525"/>
          <p14:tracePt t="25864" x="9753600" y="2867025"/>
          <p14:tracePt t="25871" x="9836150" y="2886075"/>
          <p14:tracePt t="25877" x="9882188" y="2922588"/>
          <p14:tracePt t="25886" x="9926638" y="2959100"/>
          <p14:tracePt t="25892" x="9955213" y="2968625"/>
          <p14:tracePt t="25899" x="9982200" y="3005138"/>
          <p14:tracePt t="25906" x="9991725" y="3022600"/>
          <p14:tracePt t="25912" x="9999663" y="3041650"/>
          <p14:tracePt t="25920" x="10009188" y="3068638"/>
          <p14:tracePt t="25928" x="10018713" y="3086100"/>
          <p14:tracePt t="25933" x="10018713" y="3132138"/>
          <p14:tracePt t="25940" x="10028238" y="3168650"/>
          <p14:tracePt t="25947" x="10028238" y="3214688"/>
          <p14:tracePt t="25955" x="10028238" y="3232150"/>
          <p14:tracePt t="25961" x="10028238" y="3268663"/>
          <p14:tracePt t="25970" x="10018713" y="3297238"/>
          <p14:tracePt t="25975" x="10009188" y="3333750"/>
          <p14:tracePt t="25982" x="9999663" y="3360738"/>
          <p14:tracePt t="25990" x="9982200" y="3378200"/>
          <p14:tracePt t="25996" x="9955213" y="3424238"/>
          <p14:tracePt t="26003" x="9936163" y="3451225"/>
          <p14:tracePt t="26010" x="9918700" y="3460750"/>
          <p14:tracePt t="26017" x="9890125" y="3487738"/>
          <p14:tracePt t="26024" x="9853613" y="3516313"/>
          <p14:tracePt t="26031" x="9809163" y="3543300"/>
          <p14:tracePt t="26038" x="9726613" y="3597275"/>
          <p14:tracePt t="26045" x="9690100" y="3606800"/>
          <p14:tracePt t="26053" x="9625013" y="3625850"/>
          <p14:tracePt t="26059" x="9525000" y="3652838"/>
          <p14:tracePt t="26066" x="9451975" y="3670300"/>
          <p14:tracePt t="26073" x="9324975" y="3698875"/>
          <p14:tracePt t="26079" x="9205913" y="3716338"/>
          <p14:tracePt t="26087" x="9113838" y="3725863"/>
          <p14:tracePt t="26094" x="9040813" y="3725863"/>
          <p14:tracePt t="26100" x="8959850" y="3725863"/>
          <p14:tracePt t="26107" x="8867775" y="3698875"/>
          <p14:tracePt t="26114" x="8767763" y="3670300"/>
          <p14:tracePt t="26122" x="8748713" y="3662363"/>
          <p14:tracePt t="26129" x="8712200" y="3633788"/>
          <p14:tracePt t="26136" x="8666163" y="3616325"/>
          <p14:tracePt t="26142" x="8639175" y="3579813"/>
          <p14:tracePt t="26150" x="8629650" y="3579813"/>
          <p14:tracePt t="26157" x="8612188" y="3552825"/>
          <p14:tracePt t="26164" x="8602663" y="3533775"/>
          <p14:tracePt t="26170" x="8575675" y="3487738"/>
          <p14:tracePt t="26178" x="8566150" y="3443288"/>
          <p14:tracePt t="26186" x="8556625" y="3414713"/>
          <p14:tracePt t="26191" x="8539163" y="3370263"/>
          <p14:tracePt t="26199" x="8539163" y="3333750"/>
          <p14:tracePt t="26205" x="8520113" y="3268663"/>
          <p14:tracePt t="26213" x="8520113" y="3214688"/>
          <p14:tracePt t="26220" x="8520113" y="3178175"/>
          <p14:tracePt t="26226" x="8520113" y="3141663"/>
          <p14:tracePt t="26234" x="8520113" y="3086100"/>
          <p14:tracePt t="26240" x="8520113" y="3032125"/>
          <p14:tracePt t="26248" x="8529638" y="3013075"/>
          <p14:tracePt t="26254" x="8539163" y="2986088"/>
          <p14:tracePt t="26261" x="8548688" y="2949575"/>
          <p14:tracePt t="26270" x="8556625" y="2922588"/>
          <p14:tracePt t="26275" x="8575675" y="2894013"/>
          <p14:tracePt t="26283" x="8585200" y="2886075"/>
          <p14:tracePt t="26289" x="8602663" y="2857500"/>
          <p14:tracePt t="26297" x="8621713" y="2840038"/>
          <p14:tracePt t="26304" x="8658225" y="2820988"/>
          <p14:tracePt t="26310" x="8685213" y="2784475"/>
          <p14:tracePt t="26318" x="8721725" y="2776538"/>
          <p14:tracePt t="26324" x="8775700" y="2757488"/>
          <p14:tracePt t="26331" x="8840788" y="2730500"/>
          <p14:tracePt t="26338" x="8913813" y="2711450"/>
          <p14:tracePt t="26345" x="8996363" y="2693988"/>
          <p14:tracePt t="26354" x="9105900" y="2674938"/>
          <p14:tracePt t="26359" x="9178925" y="2667000"/>
          <p14:tracePt t="26365" x="9259888" y="2647950"/>
          <p14:tracePt t="26373" x="9315450" y="2647950"/>
          <p14:tracePt t="26379" x="9342438" y="2647950"/>
          <p14:tracePt t="26387" x="9398000" y="2647950"/>
          <p14:tracePt t="26393" x="9434513" y="2667000"/>
          <p14:tracePt t="26400" x="9461500" y="2674938"/>
          <p14:tracePt t="26408" x="9488488" y="2693988"/>
          <p14:tracePt t="26414" x="9525000" y="2703513"/>
          <p14:tracePt t="26421" x="9544050" y="2730500"/>
          <p14:tracePt t="26428" x="9561513" y="2747963"/>
          <p14:tracePt t="26436" x="9588500" y="2784475"/>
          <p14:tracePt t="26442" x="9617075" y="2813050"/>
          <p14:tracePt t="26449" x="9634538" y="2857500"/>
          <p14:tracePt t="26456" x="9653588" y="2886075"/>
          <p14:tracePt t="26463" x="9661525" y="2922588"/>
          <p14:tracePt t="26470" x="9680575" y="2949575"/>
          <p14:tracePt t="26477" x="9698038" y="3005138"/>
          <p14:tracePt t="26484" x="9698038" y="3068638"/>
          <p14:tracePt t="26490" x="9698038" y="3105150"/>
          <p14:tracePt t="26497" x="9698038" y="3132138"/>
          <p14:tracePt t="26506" x="9698038" y="3159125"/>
          <p14:tracePt t="26511" x="9698038" y="3224213"/>
          <p14:tracePt t="26519" x="9698038" y="3251200"/>
          <p14:tracePt t="26525" x="9690100" y="3268663"/>
          <p14:tracePt t="26533" x="9680575" y="3297238"/>
          <p14:tracePt t="26540" x="9671050" y="3314700"/>
          <p14:tracePt t="26546" x="9661525" y="3341688"/>
          <p14:tracePt t="26553" x="9653588" y="3370263"/>
          <p14:tracePt t="26560" x="9644063" y="3370263"/>
          <p14:tracePt t="26568" x="9625013" y="3397250"/>
          <p14:tracePt t="26576" x="9617075" y="3406775"/>
          <p14:tracePt t="26581" x="9598025" y="3424238"/>
          <p14:tracePt t="26589" x="9580563" y="3451225"/>
          <p14:tracePt t="26595" x="9561513" y="3479800"/>
          <p14:tracePt t="26602" x="9525000" y="3497263"/>
          <p14:tracePt t="26610" x="9498013" y="3506788"/>
          <p14:tracePt t="26616" x="9451975" y="3524250"/>
          <p14:tracePt t="26623" x="9405938" y="3552825"/>
          <p14:tracePt t="26630" x="9361488" y="3570288"/>
          <p14:tracePt t="26638" x="9332913" y="3579813"/>
          <p14:tracePt t="26646" x="9259888" y="3597275"/>
          <p14:tracePt t="26653" x="9196388" y="3616325"/>
          <p14:tracePt t="26658" x="9142413" y="3633788"/>
          <p14:tracePt t="26664" x="9096375" y="3633788"/>
          <p14:tracePt t="26672" x="9059863" y="3633788"/>
          <p14:tracePt t="26679" x="9013825" y="3633788"/>
          <p14:tracePt t="26686" x="8959850" y="3625850"/>
          <p14:tracePt t="26692" x="8921750" y="3616325"/>
          <p14:tracePt t="26700" x="8877300" y="3606800"/>
          <p14:tracePt t="26707" x="8848725" y="3606800"/>
          <p14:tracePt t="26713" x="8831263" y="3597275"/>
          <p14:tracePt t="26721" x="8785225" y="3589338"/>
          <p14:tracePt t="26727" x="8758238" y="3570288"/>
          <p14:tracePt t="26736" x="8739188" y="3560763"/>
          <p14:tracePt t="26741" x="8721725" y="3543300"/>
          <p14:tracePt t="26749" x="8694738" y="3516313"/>
          <p14:tracePt t="26755" x="8675688" y="3497263"/>
          <p14:tracePt t="26762" x="8666163" y="3479800"/>
          <p14:tracePt t="26772" x="8658225" y="3460750"/>
          <p14:tracePt t="26776" x="8648700" y="3433763"/>
          <p14:tracePt t="26783" x="8639175" y="3387725"/>
          <p14:tracePt t="26790" x="8629650" y="3360738"/>
          <p14:tracePt t="26797" x="8629650" y="3324225"/>
          <p14:tracePt t="26807" x="8629650" y="3278188"/>
          <p14:tracePt t="26811" x="8629650" y="3232150"/>
          <p14:tracePt t="26819" x="8639175" y="3195638"/>
          <p14:tracePt t="26825" x="8648700" y="3168650"/>
          <p14:tracePt t="26832" x="8648700" y="3151188"/>
          <p14:tracePt t="26839" x="8658225" y="3132138"/>
          <p14:tracePt t="26846" x="8685213" y="3095625"/>
          <p14:tracePt t="26853" x="8694738" y="3068638"/>
          <p14:tracePt t="26860" x="8712200" y="3059113"/>
          <p14:tracePt t="26867" x="8721725" y="3041650"/>
          <p14:tracePt t="26874" x="8748713" y="3022600"/>
          <p14:tracePt t="26880" x="8775700" y="2995613"/>
          <p14:tracePt t="26890" x="8812213" y="2976563"/>
          <p14:tracePt t="26895" x="8840788" y="2968625"/>
          <p14:tracePt t="26902" x="8867775" y="2959100"/>
          <p14:tracePt t="26909" x="8931275" y="2930525"/>
          <p14:tracePt t="26915" x="9004300" y="2922588"/>
          <p14:tracePt t="26923" x="9023350" y="2913063"/>
          <p14:tracePt t="26930" x="9077325" y="2903538"/>
          <p14:tracePt t="26936" x="9142413" y="2886075"/>
          <p14:tracePt t="26943" x="9178925" y="2886075"/>
          <p14:tracePt t="26950" x="9215438" y="2886075"/>
          <p14:tracePt t="26959" x="9251950" y="2886075"/>
          <p14:tracePt t="26964" x="9296400" y="2903538"/>
          <p14:tracePt t="26972" x="9342438" y="2913063"/>
          <p14:tracePt t="26978" x="9369425" y="2922588"/>
          <p14:tracePt t="26985" x="9398000" y="2940050"/>
          <p14:tracePt t="26993" x="9434513" y="2968625"/>
          <p14:tracePt t="26999" x="9451975" y="2986088"/>
          <p14:tracePt t="27006" x="9471025" y="3005138"/>
          <p14:tracePt t="27013" x="9498013" y="3032125"/>
          <p14:tracePt t="27021" x="9515475" y="3068638"/>
          <p14:tracePt t="27037" x="9544050" y="3141663"/>
          <p14:tracePt t="27041" x="9551988" y="3159125"/>
          <p14:tracePt t="27048" x="9551988" y="3195638"/>
          <p14:tracePt t="27056" x="9551988" y="3214688"/>
          <p14:tracePt t="27062" x="9561513" y="3268663"/>
          <p14:tracePt t="27069" x="9561513" y="3297238"/>
          <p14:tracePt t="27076" x="9561513" y="3333750"/>
          <p14:tracePt t="27082" x="9561513" y="3360738"/>
          <p14:tracePt t="27090" x="9551988" y="3370263"/>
          <p14:tracePt t="27097" x="9534525" y="3397250"/>
          <p14:tracePt t="27104" x="9534525" y="3406775"/>
          <p14:tracePt t="27110" x="9515475" y="3433763"/>
          <p14:tracePt t="27119" x="9507538" y="3451225"/>
          <p14:tracePt t="27126" x="9488488" y="3460750"/>
          <p14:tracePt t="27132" x="9478963" y="3479800"/>
          <p14:tracePt t="27139" x="9461500" y="3497263"/>
          <p14:tracePt t="27145" x="9442450" y="3506788"/>
          <p14:tracePt t="27152" x="9434513" y="3524250"/>
          <p14:tracePt t="27160" x="9415463" y="3533775"/>
          <p14:tracePt t="27166" x="9369425" y="3552825"/>
          <p14:tracePt t="27173" x="9324975" y="3579813"/>
          <p14:tracePt t="27180" x="9259888" y="3616325"/>
          <p14:tracePt t="27187" x="9232900" y="3625850"/>
          <p14:tracePt t="27194" x="9159875" y="3662363"/>
          <p14:tracePt t="27202" x="9077325" y="3689350"/>
          <p14:tracePt t="27210" x="9004300" y="3698875"/>
          <p14:tracePt t="27215" x="8940800" y="3725863"/>
          <p14:tracePt t="27223" x="8794750" y="3743325"/>
          <p14:tracePt t="27229" x="8702675" y="3743325"/>
          <p14:tracePt t="27236" x="8602663" y="3752850"/>
          <p14:tracePt t="27243" x="8493125" y="3752850"/>
          <p14:tracePt t="27252" x="8439150" y="3752850"/>
          <p14:tracePt t="27258" x="8374063" y="3735388"/>
          <p14:tracePt t="27264" x="8301038" y="3698875"/>
          <p14:tracePt t="27271" x="8237538" y="3670300"/>
          <p14:tracePt t="27280" x="8191500" y="3633788"/>
          <p14:tracePt t="27286" x="8154988" y="3625850"/>
          <p14:tracePt t="27292" x="8108950" y="3606800"/>
          <p14:tracePt t="27300" x="8081963" y="3589338"/>
          <p14:tracePt t="27306" x="8054975" y="3560763"/>
          <p14:tracePt t="27313" x="8045450" y="3543300"/>
          <p14:tracePt t="27320" x="8008938" y="3524250"/>
          <p14:tracePt t="27327" x="7991475" y="3506788"/>
          <p14:tracePt t="27336" x="7972425" y="3487738"/>
          <p14:tracePt t="27341" x="7962900" y="3470275"/>
          <p14:tracePt t="27350" x="7945438" y="3451225"/>
          <p14:tracePt t="27355" x="7935913" y="3414713"/>
          <p14:tracePt t="27361" x="7908925" y="3370263"/>
          <p14:tracePt t="27371" x="7899400" y="3341688"/>
          <p14:tracePt t="27376" x="7889875" y="3314700"/>
          <p14:tracePt t="27383" x="7889875" y="3287713"/>
          <p14:tracePt t="27389" x="7889875" y="3251200"/>
          <p14:tracePt t="27396" x="7889875" y="3224213"/>
          <p14:tracePt t="27406" x="7889875" y="3205163"/>
          <p14:tracePt t="27411" x="7899400" y="3187700"/>
          <p14:tracePt t="27418" x="7908925" y="3168650"/>
          <p14:tracePt t="27424" x="7918450" y="3151188"/>
          <p14:tracePt t="27430" x="7926388" y="3141663"/>
          <p14:tracePt t="27438" x="7935913" y="3122613"/>
          <p14:tracePt t="27445" x="7954963" y="3114675"/>
          <p14:tracePt t="27452" x="7972425" y="3095625"/>
          <p14:tracePt t="27458" x="7991475" y="3086100"/>
          <p14:tracePt t="27466" x="8054975" y="3049588"/>
          <p14:tracePt t="27473" x="8108950" y="3041650"/>
          <p14:tracePt t="27480" x="8154988" y="3022600"/>
          <p14:tracePt t="27487" x="8329613" y="2976563"/>
          <p14:tracePt t="27493" x="8512175" y="2922588"/>
          <p14:tracePt t="27501" x="8639175" y="2894013"/>
          <p14:tracePt t="27508" x="8775700" y="2867025"/>
          <p14:tracePt t="27514" x="8977313" y="2840038"/>
          <p14:tracePt t="27522" x="9086850" y="2840038"/>
          <p14:tracePt t="27529" x="9169400" y="2840038"/>
          <p14:tracePt t="27536" x="9278938" y="2857500"/>
          <p14:tracePt t="27542" x="9369425" y="2867025"/>
          <p14:tracePt t="27549" x="9471025" y="2894013"/>
          <p14:tracePt t="27556" x="9525000" y="2922588"/>
          <p14:tracePt t="27563" x="9571038" y="2940050"/>
          <p14:tracePt t="27571" x="9598025" y="2959100"/>
          <p14:tracePt t="27577" x="9625013" y="2995613"/>
          <p14:tracePt t="27585" x="9634538" y="3013075"/>
          <p14:tracePt t="27591" x="9644063" y="3032125"/>
          <p14:tracePt t="27598" x="9653588" y="3049588"/>
          <p14:tracePt t="27605" x="9653588" y="3068638"/>
          <p14:tracePt t="27612" x="9653588" y="3095625"/>
          <p14:tracePt t="27620" x="9661525" y="3114675"/>
          <p14:tracePt t="27626" x="9661525" y="3141663"/>
          <p14:tracePt t="27635" x="9661525" y="3178175"/>
          <p14:tracePt t="27640" x="9661525" y="3205163"/>
          <p14:tracePt t="27647" x="9661525" y="3260725"/>
          <p14:tracePt t="27654" x="9661525" y="3287713"/>
          <p14:tracePt t="27661" x="9661525" y="3314700"/>
          <p14:tracePt t="27668" x="9661525" y="3333750"/>
          <p14:tracePt t="27675" x="9634538" y="3370263"/>
          <p14:tracePt t="27682" x="9617075" y="3397250"/>
          <p14:tracePt t="27689" x="9598025" y="3424238"/>
          <p14:tracePt t="27695" x="9580563" y="3443288"/>
          <p14:tracePt t="27704" x="9534525" y="3479800"/>
          <p14:tracePt t="27710" x="9507538" y="3497263"/>
          <p14:tracePt t="27718" x="9442450" y="3552825"/>
          <p14:tracePt t="27723" x="9378950" y="3570288"/>
          <p14:tracePt t="27730" x="9315450" y="3616325"/>
          <p14:tracePt t="27741" x="9205913" y="3652838"/>
          <p14:tracePt t="27746" x="9050338" y="3679825"/>
          <p14:tracePt t="27751" x="8821738" y="3735388"/>
          <p14:tracePt t="27760" x="8612188" y="3771900"/>
          <p14:tracePt t="27765" x="8429625" y="3779838"/>
          <p14:tracePt t="27772" x="8201025" y="3779838"/>
          <p14:tracePt t="27779" x="7981950" y="3779838"/>
          <p14:tracePt t="27787" x="7872413" y="3779838"/>
          <p14:tracePt t="27793" x="7772400" y="3779838"/>
          <p14:tracePt t="27802" x="7680325" y="3779838"/>
          <p14:tracePt t="27807" x="7553325" y="3779838"/>
          <p14:tracePt t="27814" x="7443788" y="3762375"/>
          <p14:tracePt t="27821" x="7351713" y="3752850"/>
          <p14:tracePt t="27829" x="7305675" y="3752850"/>
          <p14:tracePt t="27835" x="7232650" y="3735388"/>
          <p14:tracePt t="27842" x="7196138" y="3725863"/>
          <p14:tracePt t="27849" x="7150100" y="3716338"/>
          <p14:tracePt t="27857" x="7123113" y="3698875"/>
          <p14:tracePt t="27863" x="7077075" y="3670300"/>
          <p14:tracePt t="27870" x="7059613" y="3643313"/>
          <p14:tracePt t="27887" x="7004050" y="3579813"/>
          <p14:tracePt t="27891" x="6996113" y="3552825"/>
          <p14:tracePt t="27898" x="6977063" y="3524250"/>
          <p14:tracePt t="27905" x="6967538" y="3479800"/>
          <p14:tracePt t="27912" x="6967538" y="3451225"/>
          <p14:tracePt t="27919" x="6950075" y="3414713"/>
          <p14:tracePt t="27926" x="6950075" y="3387725"/>
          <p14:tracePt t="27932" x="6950075" y="3360738"/>
          <p14:tracePt t="27939" x="6950075" y="3351213"/>
          <p14:tracePt t="27946" x="6950075" y="3333750"/>
          <p14:tracePt t="27960" x="6950075" y="3324225"/>
          <p14:tracePt t="27967" x="6950075" y="3305175"/>
          <p14:tracePt t="27975" x="6959600" y="3297238"/>
          <p14:tracePt t="27981" x="6967538" y="3287713"/>
          <p14:tracePt t="27988" x="6977063" y="3268663"/>
          <p14:tracePt t="27995" x="6996113" y="3260725"/>
          <p14:tracePt t="28003" x="7023100" y="3241675"/>
          <p14:tracePt t="28010" x="7059613" y="3232150"/>
          <p14:tracePt t="28018" x="7086600" y="3224213"/>
          <p14:tracePt t="28023" x="7186613" y="3187700"/>
          <p14:tracePt t="28030" x="7305675" y="3141663"/>
          <p14:tracePt t="28038" x="7397750" y="3122613"/>
          <p14:tracePt t="28044" x="7561263" y="3095625"/>
          <p14:tracePt t="28051" x="7716838" y="3068638"/>
          <p14:tracePt t="28058" x="7881938" y="3041650"/>
          <p14:tracePt t="28065" x="8081963" y="3022600"/>
          <p14:tracePt t="28072" x="8210550" y="2995613"/>
          <p14:tracePt t="28079" x="8374063" y="2976563"/>
          <p14:tracePt t="28087" x="8502650" y="2959100"/>
          <p14:tracePt t="28093" x="8612188" y="2949575"/>
          <p14:tracePt t="28100" x="8731250" y="2930525"/>
          <p14:tracePt t="28107" x="8858250" y="2930525"/>
          <p14:tracePt t="28114" x="8967788" y="2930525"/>
          <p14:tracePt t="28121" x="9096375" y="2930525"/>
          <p14:tracePt t="28127" x="9186863" y="2940050"/>
          <p14:tracePt t="28135" x="9278938" y="2949575"/>
          <p14:tracePt t="28142" x="9361488" y="2976563"/>
          <p14:tracePt t="28148" x="9388475" y="2986088"/>
          <p14:tracePt t="28155" x="9424988" y="2995613"/>
          <p14:tracePt t="28162" x="9461500" y="3022600"/>
          <p14:tracePt t="28170" x="9478963" y="3032125"/>
          <p14:tracePt t="28177" x="9507538" y="3049588"/>
          <p14:tracePt t="28184" x="9525000" y="3049588"/>
          <p14:tracePt t="28190" x="9544050" y="3068638"/>
          <p14:tracePt t="28197" x="9544050" y="3078163"/>
          <p14:tracePt t="28205" x="9551988" y="3086100"/>
          <p14:tracePt t="28211" x="9571038" y="3105150"/>
          <p14:tracePt t="28220" x="9580563" y="3122613"/>
          <p14:tracePt t="28225" x="9598025" y="3141663"/>
          <p14:tracePt t="28232" x="9607550" y="3151188"/>
          <p14:tracePt t="28240" x="9617075" y="3168650"/>
          <p14:tracePt t="28246" x="9625013" y="3178175"/>
          <p14:tracePt t="28254" x="9634538" y="3187700"/>
          <p14:tracePt t="28260" x="9634538" y="3205163"/>
          <p14:tracePt t="28267" x="9644063" y="3224213"/>
          <p14:tracePt t="28275" x="9653588" y="3241675"/>
          <p14:tracePt t="28281" x="9653588" y="3260725"/>
          <p14:tracePt t="28288" x="9653588" y="3278188"/>
          <p14:tracePt t="28294" x="9653588" y="3297238"/>
          <p14:tracePt t="28303" x="9644063" y="3305175"/>
          <p14:tracePt t="28309" x="9644063" y="3314700"/>
          <p14:tracePt t="28316" x="9634538" y="3333750"/>
          <p14:tracePt t="28323" x="9617075" y="3351213"/>
          <p14:tracePt t="28329" x="9598025" y="3370263"/>
          <p14:tracePt t="28337" x="9580563" y="3378200"/>
          <p14:tracePt t="28344" x="9561513" y="3387725"/>
          <p14:tracePt t="28351" x="9515475" y="3424238"/>
          <p14:tracePt t="28358" x="9434513" y="3451225"/>
          <p14:tracePt t="28364" x="9361488" y="3479800"/>
          <p14:tracePt t="28372" x="9242425" y="3506788"/>
          <p14:tracePt t="28379" x="9059863" y="3552825"/>
          <p14:tracePt t="28386" x="8894763" y="3579813"/>
          <p14:tracePt t="28392" x="8712200" y="3597275"/>
          <p14:tracePt t="28401" x="8548688" y="3625850"/>
          <p14:tracePt t="28407" x="8429625" y="3643313"/>
          <p14:tracePt t="28413" x="8283575" y="3670300"/>
          <p14:tracePt t="28421" x="8137525" y="3698875"/>
          <p14:tracePt t="28427" x="8008938" y="3698875"/>
          <p14:tracePt t="28435" x="7899400" y="3698875"/>
          <p14:tracePt t="28441" x="7735888" y="3698875"/>
          <p14:tracePt t="28451" x="7607300" y="3698875"/>
          <p14:tracePt t="28455" x="7516813" y="3698875"/>
          <p14:tracePt t="28462" x="7434263" y="3698875"/>
          <p14:tracePt t="28470" x="7397750" y="3689350"/>
          <p14:tracePt t="28476" x="7324725" y="3689350"/>
          <p14:tracePt t="28483" x="7278688" y="3662363"/>
          <p14:tracePt t="28490" x="7242175" y="3652838"/>
          <p14:tracePt t="28497" x="7232650" y="3633788"/>
          <p14:tracePt t="28505" x="7205663" y="3625850"/>
          <p14:tracePt t="28511" x="7196138" y="3616325"/>
          <p14:tracePt t="28518" x="7186613" y="3597275"/>
          <p14:tracePt t="28525" x="7178675" y="3589338"/>
          <p14:tracePt t="28531" x="7178675" y="3570288"/>
          <p14:tracePt t="28539" x="7169150" y="3552825"/>
          <p14:tracePt t="28545" x="7169150" y="3524250"/>
          <p14:tracePt t="28553" x="7169150" y="3506788"/>
          <p14:tracePt t="28559" x="7169150" y="3487738"/>
          <p14:tracePt t="28567" x="7178675" y="3460750"/>
          <p14:tracePt t="28573" x="7178675" y="3451225"/>
          <p14:tracePt t="28581" x="7186613" y="3424238"/>
          <p14:tracePt t="28588" x="7186613" y="3414713"/>
          <p14:tracePt t="28594" x="7186613" y="3406775"/>
          <p14:tracePt t="28603" x="7205663" y="3378200"/>
          <p14:tracePt t="28610" x="7215188" y="3360738"/>
          <p14:tracePt t="28617" x="7223125" y="3360738"/>
          <p14:tracePt t="28622" x="7242175" y="3333750"/>
          <p14:tracePt t="28629" x="7269163" y="3297238"/>
          <p14:tracePt t="28636" x="7288213" y="3278188"/>
          <p14:tracePt t="28643" x="7305675" y="3251200"/>
          <p14:tracePt t="28651" x="7351713" y="3241675"/>
          <p14:tracePt t="28657" x="7397750" y="3214688"/>
          <p14:tracePt t="28664" x="7461250" y="3178175"/>
          <p14:tracePt t="28672" x="7543800" y="3151188"/>
          <p14:tracePt t="28678" x="7616825" y="3114675"/>
          <p14:tracePt t="28686" x="7735888" y="3095625"/>
          <p14:tracePt t="28692" x="7826375" y="3068638"/>
          <p14:tracePt t="28701" x="7972425" y="3068638"/>
          <p14:tracePt t="28706" x="8137525" y="3049588"/>
          <p14:tracePt t="28713" x="8264525" y="3049588"/>
          <p14:tracePt t="28720" x="8410575" y="3059113"/>
          <p14:tracePt t="28727" x="8556625" y="3078163"/>
          <p14:tracePt t="28734" x="8666163" y="3078163"/>
          <p14:tracePt t="28741" x="8794750" y="3078163"/>
          <p14:tracePt t="28748" x="8885238" y="3078163"/>
          <p14:tracePt t="28756" x="9004300" y="3078163"/>
          <p14:tracePt t="28761" x="9077325" y="3078163"/>
          <p14:tracePt t="28769" x="9132888" y="3086100"/>
          <p14:tracePt t="28776" x="9178925" y="3086100"/>
          <p14:tracePt t="28783" x="9215438" y="3095625"/>
          <p14:tracePt t="28789" x="9259888" y="3105150"/>
          <p14:tracePt t="28796" x="9269413" y="3114675"/>
          <p14:tracePt t="28803" x="9288463" y="3122613"/>
          <p14:tracePt t="28811" x="9305925" y="3122613"/>
          <p14:tracePt t="28818" x="9324975" y="3141663"/>
          <p14:tracePt t="28824" x="9342438" y="3151188"/>
          <p14:tracePt t="28831" x="9361488" y="3151188"/>
          <p14:tracePt t="28838" x="9361488" y="3159125"/>
          <p14:tracePt t="28845" x="9378950" y="3168650"/>
          <p14:tracePt t="28852" x="9378950" y="3178175"/>
          <p14:tracePt t="28859" x="9378950" y="3187700"/>
          <p14:tracePt t="28868" x="9398000" y="3205163"/>
          <p14:tracePt t="28881" x="9405938" y="3224213"/>
          <p14:tracePt t="28888" x="9405938" y="3232150"/>
          <p14:tracePt t="28894" x="9415463" y="3241675"/>
          <p14:tracePt t="28901" x="9415463" y="3268663"/>
          <p14:tracePt t="28910" x="9415463" y="3278188"/>
          <p14:tracePt t="28917" x="9415463" y="3297238"/>
          <p14:tracePt t="28922" x="9415463" y="3305175"/>
          <p14:tracePt t="28929" x="9415463" y="3333750"/>
          <p14:tracePt t="28943" x="9415463" y="3351213"/>
          <p14:tracePt t="28950" x="9398000" y="3360738"/>
          <p14:tracePt t="28956" x="9388475" y="3378200"/>
          <p14:tracePt t="28963" x="9369425" y="3397250"/>
          <p14:tracePt t="28971" x="9361488" y="3414713"/>
          <p14:tracePt t="28978" x="9342438" y="3424238"/>
          <p14:tracePt t="28985" x="9305925" y="3451225"/>
          <p14:tracePt t="28992" x="9278938" y="3479800"/>
          <p14:tracePt t="28998" x="9196388" y="3506788"/>
          <p14:tracePt t="29005" x="9105900" y="3533775"/>
          <p14:tracePt t="29013" x="9023350" y="3543300"/>
          <p14:tracePt t="29020" x="8967788" y="3560763"/>
          <p14:tracePt t="29026" x="8840788" y="3570288"/>
          <p14:tracePt t="29035" x="8675688" y="3589338"/>
          <p14:tracePt t="29041" x="8475663" y="3606800"/>
          <p14:tracePt t="29051" x="8329613" y="3606800"/>
          <p14:tracePt t="29055" x="8220075" y="3616325"/>
          <p14:tracePt t="29061" x="8035925" y="3616325"/>
          <p14:tracePt t="29072" x="7872413" y="3616325"/>
          <p14:tracePt t="29075" x="7762875" y="3616325"/>
          <p14:tracePt t="29084" x="7634288" y="3616325"/>
          <p14:tracePt t="29089" x="7524750" y="3616325"/>
          <p14:tracePt t="29096" x="7443788" y="3616325"/>
          <p14:tracePt t="29103" x="7388225" y="3616325"/>
          <p14:tracePt t="29110" x="7334250" y="3597275"/>
          <p14:tracePt t="29117" x="7288213" y="3597275"/>
          <p14:tracePt t="29123" x="7215188" y="3589338"/>
          <p14:tracePt t="29131" x="7178675" y="3589338"/>
          <p14:tracePt t="29138" x="7150100" y="3579813"/>
          <p14:tracePt t="29145" x="7132638" y="3570288"/>
          <p14:tracePt t="29151" x="7096125" y="3560763"/>
          <p14:tracePt t="29158" x="7069138" y="3552825"/>
          <p14:tracePt t="29166" x="7059613" y="3533775"/>
          <p14:tracePt t="29173" x="7050088" y="3524250"/>
          <p14:tracePt t="29180" x="7040563" y="3516313"/>
          <p14:tracePt t="29186" x="7032625" y="3497263"/>
          <p14:tracePt t="29194" x="7023100" y="3487738"/>
          <p14:tracePt t="29200" x="7013575" y="3460750"/>
          <p14:tracePt t="29208" x="7004050" y="3433763"/>
          <p14:tracePt t="29217" x="6996113" y="3414713"/>
          <p14:tracePt t="29221" x="6996113" y="3397250"/>
          <p14:tracePt t="29229" x="6996113" y="3387725"/>
          <p14:tracePt t="29237" x="6996113" y="3360738"/>
          <p14:tracePt t="29242" x="6996113" y="3351213"/>
          <p14:tracePt t="29250" x="6996113" y="3341688"/>
          <p14:tracePt t="29257" x="6996113" y="3314700"/>
          <p14:tracePt t="29263" x="6996113" y="3305175"/>
          <p14:tracePt t="29270" x="6996113" y="3287713"/>
          <p14:tracePt t="29277" x="6996113" y="3268663"/>
          <p14:tracePt t="29285" x="7004050" y="3260725"/>
          <p14:tracePt t="29291" x="7013575" y="3241675"/>
          <p14:tracePt t="29298" x="7023100" y="3224213"/>
          <p14:tracePt t="29305" x="7040563" y="3214688"/>
          <p14:tracePt t="29312" x="7077075" y="3195638"/>
          <p14:tracePt t="29320" x="7096125" y="3187700"/>
          <p14:tracePt t="29326" x="7123113" y="3168650"/>
          <p14:tracePt t="29334" x="7169150" y="3141663"/>
          <p14:tracePt t="29340" x="7242175" y="3132138"/>
          <p14:tracePt t="29347" x="7324725" y="3105150"/>
          <p14:tracePt t="29354" x="7424738" y="3059113"/>
          <p14:tracePt t="29361" x="7589838" y="3022600"/>
          <p14:tracePt t="29369" x="7735888" y="2976563"/>
          <p14:tracePt t="29375" x="7926388" y="2930525"/>
          <p14:tracePt t="29382" x="8054975" y="2913063"/>
          <p14:tracePt t="29389" x="8264525" y="2867025"/>
          <p14:tracePt t="29396" x="8447088" y="2849563"/>
          <p14:tracePt t="29403" x="8629650" y="2820988"/>
          <p14:tracePt t="29410" x="8775700" y="2803525"/>
          <p14:tracePt t="29417" x="8904288" y="2784475"/>
          <p14:tracePt t="29423" x="9050338" y="2776538"/>
          <p14:tracePt t="29430" x="9142413" y="2776538"/>
          <p14:tracePt t="29438" x="9215438" y="2776538"/>
          <p14:tracePt t="29445" x="9296400" y="2776538"/>
          <p14:tracePt t="29452" x="9424988" y="2776538"/>
          <p14:tracePt t="29458" x="9498013" y="2776538"/>
          <p14:tracePt t="29467" x="9588500" y="2776538"/>
          <p14:tracePt t="29472" x="9625013" y="2776538"/>
          <p14:tracePt t="29480" x="9680575" y="2776538"/>
          <p14:tracePt t="29486" x="9780588" y="2794000"/>
          <p14:tracePt t="29493" x="9853613" y="2803525"/>
          <p14:tracePt t="29500" x="9918700" y="2830513"/>
          <p14:tracePt t="29507" x="9963150" y="2840038"/>
          <p14:tracePt t="29515" x="10009188" y="2857500"/>
          <p14:tracePt t="29521" x="10036175" y="2867025"/>
          <p14:tracePt t="29529" x="10064750" y="2876550"/>
          <p14:tracePt t="29535" x="10082213" y="2903538"/>
          <p14:tracePt t="29542" x="10091738" y="2903538"/>
          <p14:tracePt t="29550" x="10101263" y="2913063"/>
          <p14:tracePt t="29556" x="10118725" y="2922588"/>
          <p14:tracePt t="29563" x="10128250" y="2930525"/>
          <p14:tracePt t="29570" x="10137775" y="2940050"/>
          <p14:tracePt t="29577" x="10145713" y="2959100"/>
          <p14:tracePt t="29584" x="10145713" y="2968625"/>
          <p14:tracePt t="29591" x="10145713" y="2976563"/>
          <p14:tracePt t="29597" x="10155238" y="2976563"/>
          <p14:tracePt t="29607" x="10155238" y="2995613"/>
          <p14:tracePt t="29612" x="10155238" y="3013075"/>
          <p14:tracePt t="29619" x="10155238" y="3049588"/>
          <p14:tracePt t="29625" x="10155238" y="3068638"/>
          <p14:tracePt t="29633" x="10145713" y="3086100"/>
          <p14:tracePt t="29640" x="10128250" y="3114675"/>
          <p14:tracePt t="29647" x="10109200" y="3141663"/>
          <p14:tracePt t="29653" x="10091738" y="3159125"/>
          <p14:tracePt t="29660" x="10036175" y="3224213"/>
          <p14:tracePt t="29667" x="9972675" y="3278188"/>
          <p14:tracePt t="29674" x="9945688" y="3297238"/>
          <p14:tracePt t="29683" x="9899650" y="3314700"/>
          <p14:tracePt t="29689" x="9853613" y="3351213"/>
          <p14:tracePt t="29695" x="9809163" y="3378200"/>
          <p14:tracePt t="29703" x="9744075" y="3406775"/>
          <p14:tracePt t="29709" x="9680575" y="3424238"/>
          <p14:tracePt t="29717" x="9634538" y="3451225"/>
          <p14:tracePt t="29723" x="9598025" y="3460750"/>
          <p14:tracePt t="29730" x="9498013" y="3487738"/>
          <p14:tracePt t="29738" x="9388475" y="3533775"/>
          <p14:tracePt t="29745" x="9305925" y="3570288"/>
          <p14:tracePt t="29751" x="9223375" y="3579813"/>
          <p14:tracePt t="29759" x="9096375" y="3616325"/>
          <p14:tracePt t="29765" x="9013825" y="3643313"/>
          <p14:tracePt t="29772" x="8977313" y="3652838"/>
          <p14:tracePt t="29779" x="8894763" y="3662363"/>
          <p14:tracePt t="29787" x="8840788" y="3689350"/>
          <p14:tracePt t="29793" x="8758238" y="3698875"/>
          <p14:tracePt t="29800" x="8685213" y="3716338"/>
          <p14:tracePt t="29807" x="8602663" y="3735388"/>
          <p14:tracePt t="29816" x="8566150" y="3735388"/>
          <p14:tracePt t="29821" x="8502650" y="3752850"/>
          <p14:tracePt t="29827" x="8483600" y="3762375"/>
          <p14:tracePt t="29835" x="8447088" y="3762375"/>
          <p14:tracePt t="29842" x="8420100" y="3771900"/>
          <p14:tracePt t="29850" x="8383588" y="3771900"/>
          <p14:tracePt t="29856" x="8356600" y="3789363"/>
          <p14:tracePt t="29862" x="8320088" y="3789363"/>
          <p14:tracePt t="29870" x="8283575" y="3798888"/>
          <p14:tracePt t="29877" x="8264525" y="3808413"/>
          <p14:tracePt t="29885" x="8228013" y="3808413"/>
          <p14:tracePt t="29890" x="8183563" y="3808413"/>
          <p14:tracePt t="29897" x="8147050" y="3816350"/>
          <p14:tracePt t="29904" x="8108950" y="3816350"/>
          <p14:tracePt t="29911" x="8072438" y="3816350"/>
          <p14:tracePt t="29920" x="8018463" y="3816350"/>
          <p14:tracePt t="29925" x="7972425" y="3816350"/>
          <p14:tracePt t="29933" x="7962900" y="3816350"/>
          <p14:tracePt t="29940" x="7918450" y="3816350"/>
          <p14:tracePt t="29946" x="7872413" y="3816350"/>
          <p14:tracePt t="29953" x="7845425" y="3808413"/>
          <p14:tracePt t="29960" x="7816850" y="3798888"/>
          <p14:tracePt t="29968" x="7789863" y="3789363"/>
          <p14:tracePt t="29974" x="7753350" y="3779838"/>
          <p14:tracePt t="29981" x="7699375" y="3752850"/>
          <p14:tracePt t="29987" x="7680325" y="3743325"/>
          <p14:tracePt t="29995" x="7653338" y="3735388"/>
          <p14:tracePt t="30002" x="7634288" y="3725863"/>
          <p14:tracePt t="30009" x="7607300" y="3716338"/>
          <p14:tracePt t="30018" x="7589838" y="3706813"/>
          <p14:tracePt t="30022" x="7570788" y="3698875"/>
          <p14:tracePt t="30037" x="7561263" y="3689350"/>
          <p14:tracePt t="30043" x="7543800" y="3670300"/>
          <p14:tracePt t="30050" x="7534275" y="3670300"/>
          <p14:tracePt t="30058" x="7524750" y="3662363"/>
          <p14:tracePt t="30066" x="7516813" y="3652838"/>
          <p14:tracePt t="30071" x="7507288" y="3652838"/>
          <p14:tracePt t="30078" x="7497763" y="3643313"/>
          <p14:tracePt t="30086" x="7497763" y="3633788"/>
          <p14:tracePt t="30093" x="7488238" y="3625850"/>
          <p14:tracePt t="30099" x="7480300" y="3606800"/>
          <p14:tracePt t="30106" x="7480300" y="3597275"/>
          <p14:tracePt t="30113" x="7470775" y="3597275"/>
          <p14:tracePt t="30121" x="7461250" y="3589338"/>
          <p14:tracePt t="30134" x="7451725" y="3579813"/>
          <p14:tracePt t="30141" x="7443788" y="3570288"/>
          <p14:tracePt t="30149" x="7443788" y="3560763"/>
          <p14:tracePt t="30155" x="7434263" y="3552825"/>
          <p14:tracePt t="30162" x="7434263" y="3543300"/>
          <p14:tracePt t="30169" x="7434263" y="3533775"/>
          <p14:tracePt t="30183" x="7434263" y="3524250"/>
          <p14:tracePt t="30190" x="7434263" y="3516313"/>
          <p14:tracePt t="30196" x="7434263" y="3506788"/>
          <p14:tracePt t="30204" x="7434263" y="3497263"/>
          <p14:tracePt t="30211" x="7434263" y="3487738"/>
          <p14:tracePt t="30218" x="7434263" y="3479800"/>
          <p14:tracePt t="30232" x="7434263" y="3470275"/>
          <p14:tracePt t="30239" x="7434263" y="3460750"/>
          <p14:tracePt t="30252" x="7434263" y="3451225"/>
          <p14:tracePt t="30260" x="7434263" y="3433763"/>
          <p14:tracePt t="30283" x="7451725" y="3424238"/>
          <p14:tracePt t="30287" x="7451725" y="3414713"/>
          <p14:tracePt t="30303" x="7480300" y="3414713"/>
          <p14:tracePt t="30309" x="7524750" y="3397250"/>
          <p14:tracePt t="30316" x="7553325" y="3387725"/>
          <p14:tracePt t="30323" x="7607300" y="3387725"/>
          <p14:tracePt t="30330" x="7689850" y="3378200"/>
          <p14:tracePt t="30336" x="7816850" y="3360738"/>
          <p14:tracePt t="30344" x="8018463" y="3333750"/>
          <p14:tracePt t="30350" x="8183563" y="3314700"/>
          <p14:tracePt t="30358" x="8310563" y="3305175"/>
          <p14:tracePt t="30366" x="8512175" y="3287713"/>
          <p14:tracePt t="30371" x="8629650" y="3260725"/>
          <p14:tracePt t="30380" x="8739188" y="3260725"/>
          <p14:tracePt t="30385" x="8812213" y="3241675"/>
          <p14:tracePt t="30393" x="8904288" y="3241675"/>
          <p14:tracePt t="30400" x="8996363" y="3241675"/>
          <p14:tracePt t="30406" x="9096375" y="3251200"/>
          <p14:tracePt t="30413" x="9159875" y="3278188"/>
          <p14:tracePt t="30420" x="9232900" y="3297238"/>
          <p14:tracePt t="30428" x="9278938" y="3314700"/>
          <p14:tracePt t="30435" x="9361488" y="3370263"/>
          <p14:tracePt t="30441" x="9424988" y="3414713"/>
          <p14:tracePt t="30449" x="9461500" y="3451225"/>
          <p14:tracePt t="30455" x="9488488" y="3470275"/>
          <p14:tracePt t="30463" x="9507538" y="3487738"/>
          <p14:tracePt t="30469" x="9525000" y="3506788"/>
          <p14:tracePt t="30476" x="9544050" y="3516313"/>
          <p14:tracePt t="30483" x="9551988" y="3533775"/>
          <p14:tracePt t="30490" x="9551988" y="3543300"/>
          <p14:tracePt t="30499" x="9561513" y="3552825"/>
          <p14:tracePt t="30503" x="9571038" y="3560763"/>
          <p14:tracePt t="30511" x="9571038" y="3570288"/>
          <p14:tracePt t="30518" x="9580563" y="3579813"/>
          <p14:tracePt t="30525" x="9580563" y="3589338"/>
          <p14:tracePt t="30532" x="9580563" y="3597275"/>
          <p14:tracePt t="30538" x="9588500" y="3597275"/>
          <p14:tracePt t="30545" x="9588500" y="3606800"/>
          <p14:tracePt t="30553" x="9588500" y="3616325"/>
          <p14:tracePt t="30560" x="9588500" y="3625850"/>
          <p14:tracePt t="30566" x="9588500" y="3633788"/>
          <p14:tracePt t="30573" x="9588500" y="3643313"/>
          <p14:tracePt t="30580" x="9588500" y="3652838"/>
          <p14:tracePt t="30595" x="9588500" y="3662363"/>
          <p14:tracePt t="30601" x="9588500" y="3670300"/>
          <p14:tracePt t="30616" x="9588500" y="3679825"/>
          <p14:tracePt t="30623" x="9588500" y="3689350"/>
          <p14:tracePt t="30629" x="9588500" y="3698875"/>
          <p14:tracePt t="30643" x="9588500" y="3706813"/>
          <p14:tracePt t="31132" x="9561513" y="3725863"/>
          <p14:tracePt t="31138" x="9525000" y="3771900"/>
          <p14:tracePt t="31145" x="9478963" y="3825875"/>
          <p14:tracePt t="31151" x="9398000" y="3881438"/>
          <p14:tracePt t="31159" x="9296400" y="3935413"/>
          <p14:tracePt t="31166" x="9196388" y="3990975"/>
          <p14:tracePt t="31172" x="9113838" y="4044950"/>
          <p14:tracePt t="31179" x="8996363" y="4110038"/>
          <p14:tracePt t="31186" x="8831263" y="4164013"/>
          <p14:tracePt t="31194" x="8658225" y="4227513"/>
          <p14:tracePt t="31202" x="8529638" y="4256088"/>
          <p14:tracePt t="31207" x="8383588" y="4300538"/>
          <p14:tracePt t="31214" x="8283575" y="4319588"/>
          <p14:tracePt t="31221" x="8191500" y="4329113"/>
          <p14:tracePt t="31228" x="8101013" y="4337050"/>
          <p14:tracePt t="31235" x="7999413" y="4337050"/>
          <p14:tracePt t="31242" x="7872413" y="4337050"/>
          <p14:tracePt t="31248" x="7780338" y="4337050"/>
          <p14:tracePt t="31256" x="7670800" y="4337050"/>
          <p14:tracePt t="31264" x="7597775" y="4337050"/>
          <p14:tracePt t="31270" x="7507288" y="4337050"/>
          <p14:tracePt t="31277" x="7415213" y="4337050"/>
          <p14:tracePt t="31284" x="7351713" y="4329113"/>
          <p14:tracePt t="31291" x="7296150" y="4329113"/>
          <p14:tracePt t="31298" x="7242175" y="4310063"/>
          <p14:tracePt t="31306" x="7159625" y="4310063"/>
          <p14:tracePt t="31311" x="7123113" y="4300538"/>
          <p14:tracePt t="31318" x="7096125" y="4300538"/>
          <p14:tracePt t="31326" x="7086600" y="4300538"/>
          <p14:tracePt t="31333" x="7059613" y="4292600"/>
          <p14:tracePt t="31339" x="7040563" y="4292600"/>
          <p14:tracePt t="31348" x="7032625" y="4292600"/>
          <p14:tracePt t="31353" x="7013575" y="4283075"/>
          <p14:tracePt t="31361" x="7004050" y="4283075"/>
          <p14:tracePt t="31367" x="6996113" y="4273550"/>
          <p14:tracePt t="31381" x="6986588" y="4264025"/>
          <p14:tracePt t="31389" x="6967538" y="4246563"/>
          <p14:tracePt t="31396" x="6967538" y="4237038"/>
          <p14:tracePt t="31402" x="6967538" y="4219575"/>
          <p14:tracePt t="31409" x="6950075" y="4191000"/>
          <p14:tracePt t="31417" x="6950075" y="4173538"/>
          <p14:tracePt t="31424" x="6950075" y="4146550"/>
          <p14:tracePt t="31432" x="6950075" y="4127500"/>
          <p14:tracePt t="31438" x="6950075" y="4090988"/>
          <p14:tracePt t="31444" x="6959600" y="4064000"/>
          <p14:tracePt t="31451" x="6959600" y="4054475"/>
          <p14:tracePt t="31458" x="6967538" y="4027488"/>
          <p14:tracePt t="31466" x="6977063" y="4008438"/>
          <p14:tracePt t="31471" x="6986588" y="3990975"/>
          <p14:tracePt t="31479" x="6996113" y="3981450"/>
          <p14:tracePt t="31486" x="7004050" y="3971925"/>
          <p14:tracePt t="31493" x="7023100" y="3935413"/>
          <p14:tracePt t="31500" x="7040563" y="3927475"/>
          <p14:tracePt t="31508" x="7069138" y="3917950"/>
          <p14:tracePt t="31515" x="7086600" y="3898900"/>
          <p14:tracePt t="31521" x="7150100" y="3871913"/>
          <p14:tracePt t="31531" x="7278688" y="3835400"/>
          <p14:tracePt t="31534" x="7415213" y="3789363"/>
          <p14:tracePt t="31543" x="7488238" y="3771900"/>
          <p14:tracePt t="31551" x="7616825" y="3743325"/>
          <p14:tracePt t="31557" x="7826375" y="3716338"/>
          <p14:tracePt t="31563" x="8008938" y="3698875"/>
          <p14:tracePt t="31569" x="8191500" y="3698875"/>
          <p14:tracePt t="31578" x="8301038" y="3698875"/>
          <p14:tracePt t="31584" x="8502650" y="3698875"/>
          <p14:tracePt t="31591" x="8648700" y="3706813"/>
          <p14:tracePt t="31598" x="8758238" y="3716338"/>
          <p14:tracePt t="31605" x="8848725" y="3716338"/>
          <p14:tracePt t="31612" x="8940800" y="3735388"/>
          <p14:tracePt t="31618" x="9040813" y="3743325"/>
          <p14:tracePt t="31626" x="9096375" y="3771900"/>
          <p14:tracePt t="31632" x="9159875" y="3779838"/>
          <p14:tracePt t="31640" x="9215438" y="3789363"/>
          <p14:tracePt t="31648" x="9251950" y="3808413"/>
          <p14:tracePt t="31653" x="9288463" y="3816350"/>
          <p14:tracePt t="31660" x="9332913" y="3825875"/>
          <p14:tracePt t="31668" x="9361488" y="3844925"/>
          <p14:tracePt t="31676" x="9398000" y="3852863"/>
          <p14:tracePt t="31682" x="9405938" y="3871913"/>
          <p14:tracePt t="31690" x="9424988" y="3871913"/>
          <p14:tracePt t="31698" x="9461500" y="3898900"/>
          <p14:tracePt t="31702" x="9488488" y="3917950"/>
          <p14:tracePt t="31709" x="9488488" y="3927475"/>
          <p14:tracePt t="31717" x="9498013" y="3927475"/>
          <p14:tracePt t="31724" x="9515475" y="3944938"/>
          <p14:tracePt t="31731" x="9515475" y="3954463"/>
          <p14:tracePt t="31737" x="9525000" y="3963988"/>
          <p14:tracePt t="31744" x="9525000" y="3981450"/>
          <p14:tracePt t="31751" x="9534525" y="3990975"/>
          <p14:tracePt t="31758" x="9534525" y="4000500"/>
          <p14:tracePt t="31765" x="9534525" y="4008438"/>
          <p14:tracePt t="31772" x="9534525" y="4017963"/>
          <p14:tracePt t="31781" x="9534525" y="4037013"/>
          <p14:tracePt t="31785" x="9498013" y="4073525"/>
          <p14:tracePt t="31792" x="9478963" y="4081463"/>
          <p14:tracePt t="31799" x="9442450" y="4100513"/>
          <p14:tracePt t="31808" x="9424988" y="4110038"/>
          <p14:tracePt t="31815" x="9361488" y="4137025"/>
          <p14:tracePt t="31820" x="9296400" y="4154488"/>
          <p14:tracePt t="31828" x="9223375" y="4173538"/>
          <p14:tracePt t="31834" x="9113838" y="4183063"/>
          <p14:tracePt t="31842" x="8996363" y="4210050"/>
          <p14:tracePt t="31852" x="8867775" y="4227513"/>
          <p14:tracePt t="31855" x="8658225" y="4273550"/>
          <p14:tracePt t="31862" x="8420100" y="4292600"/>
          <p14:tracePt t="31869" x="8237538" y="4310063"/>
          <p14:tracePt t="31877" x="8128000" y="4310063"/>
          <p14:tracePt t="31883" x="8018463" y="4300538"/>
          <p14:tracePt t="31890" x="7853363" y="4292600"/>
          <p14:tracePt t="31899" x="7726363" y="4273550"/>
          <p14:tracePt t="31904" x="7643813" y="4264025"/>
          <p14:tracePt t="31912" x="7570788" y="4246563"/>
          <p14:tracePt t="31918" x="7497763" y="4237038"/>
          <p14:tracePt t="31925" x="7397750" y="4210050"/>
          <p14:tracePt t="31932" x="7315200" y="4183063"/>
          <p14:tracePt t="31939" x="7278688" y="4173538"/>
          <p14:tracePt t="31947" x="7215188" y="4146550"/>
          <p14:tracePt t="31953" x="7186613" y="4137025"/>
          <p14:tracePt t="31960" x="7150100" y="4117975"/>
          <p14:tracePt t="31967" x="7132638" y="4110038"/>
          <p14:tracePt t="31974" x="7105650" y="4081463"/>
          <p14:tracePt t="31982" x="7086600" y="4064000"/>
          <p14:tracePt t="31987" x="7077075" y="4044950"/>
          <p14:tracePt t="31996" x="7059613" y="4037013"/>
          <p14:tracePt t="32003" x="7050088" y="4027488"/>
          <p14:tracePt t="32009" x="7032625" y="4017963"/>
          <p14:tracePt t="32017" x="7023100" y="4000500"/>
          <p14:tracePt t="32033" x="7013575" y="3990975"/>
          <p14:tracePt t="32036" x="7004050" y="3981450"/>
          <p14:tracePt t="32043" x="7004050" y="3971925"/>
          <p14:tracePt t="32051" x="6996113" y="3963988"/>
          <p14:tracePt t="32058" x="6996113" y="3954463"/>
          <p14:tracePt t="32065" x="6996113" y="3944938"/>
          <p14:tracePt t="32081" x="6996113" y="3935413"/>
          <p14:tracePt t="32085" x="6996113" y="3927475"/>
          <p14:tracePt t="32093" x="6996113" y="3917950"/>
          <p14:tracePt t="32099" x="6996113" y="3908425"/>
          <p14:tracePt t="32106" x="7013575" y="3908425"/>
          <p14:tracePt t="32114" x="7023100" y="3898900"/>
          <p14:tracePt t="32121" x="7040563" y="3889375"/>
          <p14:tracePt t="32128" x="7069138" y="3881438"/>
          <p14:tracePt t="32134" x="7113588" y="3862388"/>
          <p14:tracePt t="32141" x="7186613" y="3844925"/>
          <p14:tracePt t="32149" x="7269163" y="3825875"/>
          <p14:tracePt t="32155" x="7434263" y="3789363"/>
          <p14:tracePt t="32162" x="7626350" y="3725863"/>
          <p14:tracePt t="32170" x="7735888" y="3698875"/>
          <p14:tracePt t="32176" x="7862888" y="3689350"/>
          <p14:tracePt t="32183" x="7981950" y="3662363"/>
          <p14:tracePt t="32190" x="8147050" y="3625850"/>
          <p14:tracePt t="32197" x="8293100" y="3616325"/>
          <p14:tracePt t="32204" x="8402638" y="3616325"/>
          <p14:tracePt t="32211" x="8520113" y="3597275"/>
          <p14:tracePt t="32220" x="8593138" y="3597275"/>
          <p14:tracePt t="32224" x="8685213" y="3589338"/>
          <p14:tracePt t="32231" x="8758238" y="3589338"/>
          <p14:tracePt t="32240" x="8812213" y="3589338"/>
          <p14:tracePt t="32247" x="8858250" y="3589338"/>
          <p14:tracePt t="32253" x="8913813" y="3589338"/>
          <p14:tracePt t="32260" x="8967788" y="3597275"/>
          <p14:tracePt t="32266" x="9013825" y="3597275"/>
          <p14:tracePt t="32273" x="9059863" y="3606800"/>
          <p14:tracePt t="32281" x="9086850" y="3606800"/>
          <p14:tracePt t="32288" x="9142413" y="3633788"/>
          <p14:tracePt t="32294" x="9169400" y="3633788"/>
          <p14:tracePt t="32301" x="9215438" y="3633788"/>
          <p14:tracePt t="32308" x="9232900" y="3643313"/>
          <p14:tracePt t="32316" x="9259888" y="3662363"/>
          <p14:tracePt t="32322" x="9305925" y="3670300"/>
          <p14:tracePt t="32331" x="9332913" y="3679825"/>
          <p14:tracePt t="32335" x="9351963" y="3689350"/>
          <p14:tracePt t="32343" x="9369425" y="3716338"/>
          <p14:tracePt t="32351" x="9378950" y="3716338"/>
          <p14:tracePt t="32357" x="9388475" y="3725863"/>
          <p14:tracePt t="32364" x="9398000" y="3743325"/>
          <p14:tracePt t="32371" x="9398000" y="3762375"/>
          <p14:tracePt t="32381" x="9405938" y="3771900"/>
          <p14:tracePt t="32385" x="9415463" y="3779838"/>
          <p14:tracePt t="32392" x="9415463" y="3789363"/>
          <p14:tracePt t="32405" x="9415463" y="3798888"/>
          <p14:tracePt t="32414" x="9415463" y="3808413"/>
          <p14:tracePt t="32420" x="9415463" y="3816350"/>
          <p14:tracePt t="32426" x="9415463" y="3825875"/>
          <p14:tracePt t="32433" x="9415463" y="3844925"/>
          <p14:tracePt t="32440" x="9415463" y="3871913"/>
          <p14:tracePt t="32449" x="9388475" y="3881438"/>
          <p14:tracePt t="32454" x="9378950" y="3898900"/>
          <p14:tracePt t="32461" x="9361488" y="3927475"/>
          <p14:tracePt t="32468" x="9342438" y="3954463"/>
          <p14:tracePt t="32474" x="9315450" y="3971925"/>
          <p14:tracePt t="32483" x="9251950" y="3990975"/>
          <p14:tracePt t="32489" x="9159875" y="4037013"/>
          <p14:tracePt t="32496" x="9059863" y="4073525"/>
          <p14:tracePt t="32503" x="8967788" y="4090988"/>
          <p14:tracePt t="32510" x="8867775" y="4117975"/>
          <p14:tracePt t="32518" x="8721725" y="4137025"/>
          <p14:tracePt t="32524" x="8520113" y="4146550"/>
          <p14:tracePt t="32531" x="8393113" y="4164013"/>
          <p14:tracePt t="32538" x="8283575" y="4164013"/>
          <p14:tracePt t="32545" x="8174038" y="4164013"/>
          <p14:tracePt t="32552" x="8101013" y="4164013"/>
          <p14:tracePt t="32559" x="7999413" y="4154488"/>
          <p14:tracePt t="32566" x="7908925" y="4146550"/>
          <p14:tracePt t="32573" x="7835900" y="4137025"/>
          <p14:tracePt t="32581" x="7735888" y="4117975"/>
          <p14:tracePt t="32586" x="7643813" y="4090988"/>
          <p14:tracePt t="32593" x="7543800" y="4064000"/>
          <p14:tracePt t="32600" x="7488238" y="4054475"/>
          <p14:tracePt t="32607" x="7407275" y="4037013"/>
          <p14:tracePt t="32616" x="7378700" y="4027488"/>
          <p14:tracePt t="32621" x="7334250" y="4008438"/>
          <p14:tracePt t="32629" x="7305675" y="3990975"/>
          <p14:tracePt t="32635" x="7278688" y="3971925"/>
          <p14:tracePt t="32643" x="7251700" y="3963988"/>
          <p14:tracePt t="32650" x="7232650" y="3954463"/>
          <p14:tracePt t="32664" x="7215188" y="3944938"/>
          <p14:tracePt t="32670" x="7205663" y="3935413"/>
          <p14:tracePt t="32677" x="7196138" y="3927475"/>
          <p14:tracePt t="32684" x="7196138" y="3917950"/>
          <p14:tracePt t="32691" x="7186613" y="3908425"/>
          <p14:tracePt t="32698" x="7178675" y="3908425"/>
          <p14:tracePt t="32705" x="7169150" y="3898900"/>
          <p14:tracePt t="32719" x="7169150" y="3889375"/>
          <p14:tracePt t="32734" x="7169150" y="3881438"/>
          <p14:tracePt t="32747" x="7169150" y="3871913"/>
          <p14:tracePt t="32754" x="7169150" y="3862388"/>
          <p14:tracePt t="32774" x="7169150" y="3852863"/>
          <p14:tracePt t="32781" x="7169150" y="3844925"/>
          <p14:tracePt t="32803" x="7186613" y="3835400"/>
          <p14:tracePt t="32809" x="7196138" y="3835400"/>
          <p14:tracePt t="32817" x="7205663" y="3835400"/>
          <p14:tracePt t="32824" x="7223125" y="3825875"/>
          <p14:tracePt t="32831" x="7242175" y="3825875"/>
          <p14:tracePt t="32837" x="7259638" y="3808413"/>
          <p14:tracePt t="32847" x="7278688" y="3808413"/>
          <p14:tracePt t="32852" x="7288213" y="3798888"/>
          <p14:tracePt t="32860" x="7324725" y="3798888"/>
          <p14:tracePt t="32866" x="7342188" y="3789363"/>
          <p14:tracePt t="32873" x="7361238" y="3779838"/>
          <p14:tracePt t="32881" x="7388225" y="3779838"/>
          <p14:tracePt t="32887" x="7407275" y="3771900"/>
          <p14:tracePt t="32894" x="7424738" y="3762375"/>
          <p14:tracePt t="32900" x="7443788" y="3762375"/>
          <p14:tracePt t="32908" x="7451725" y="3762375"/>
          <p14:tracePt t="32915" x="7470775" y="3752850"/>
          <p14:tracePt t="32921" x="7488238" y="3752850"/>
          <p14:tracePt t="32931" x="7507288" y="3743325"/>
          <p14:tracePt t="32935" x="7516813" y="3743325"/>
          <p14:tracePt t="32943" x="7524750" y="3735388"/>
          <p14:tracePt t="32956" x="7543800" y="3735388"/>
          <p14:tracePt t="32964" x="7553325" y="3725863"/>
          <p14:tracePt t="32970" x="7570788" y="3725863"/>
          <p14:tracePt t="32977" x="7589838" y="3725863"/>
          <p14:tracePt t="32984" x="7597775" y="3725863"/>
          <p14:tracePt t="32991" x="7597775" y="3716338"/>
          <p14:tracePt t="32998" x="7607300" y="3716338"/>
          <p14:tracePt t="33005" x="7626350" y="3716338"/>
          <p14:tracePt t="33013" x="7643813" y="3706813"/>
          <p14:tracePt t="33034" x="7735888" y="3698875"/>
          <p14:tracePt t="33040" x="7772400" y="3698875"/>
          <p14:tracePt t="33047" x="7816850" y="3689350"/>
          <p14:tracePt t="33053" x="7853363" y="3689350"/>
          <p14:tracePt t="33060" x="7908925" y="3689350"/>
          <p14:tracePt t="33068" x="7972425" y="3689350"/>
          <p14:tracePt t="33075" x="8064500" y="3689350"/>
          <p14:tracePt t="33082" x="8191500" y="3689350"/>
          <p14:tracePt t="33089" x="8283575" y="3689350"/>
          <p14:tracePt t="33095" x="8410575" y="3706813"/>
          <p14:tracePt t="33102" x="8520113" y="3716338"/>
          <p14:tracePt t="33109" x="8658225" y="3752850"/>
          <p14:tracePt t="33116" x="8767763" y="3762375"/>
          <p14:tracePt t="33122" x="8894763" y="3789363"/>
          <p14:tracePt t="33130" x="8959850" y="3789363"/>
          <p14:tracePt t="33138" x="9032875" y="3808413"/>
          <p14:tracePt t="33144" x="9105900" y="3816350"/>
          <p14:tracePt t="33151" x="9169400" y="3816350"/>
          <p14:tracePt t="33158" x="9205913" y="3816350"/>
          <p14:tracePt t="33165" x="9223375" y="3825875"/>
          <p14:tracePt t="33172" x="9242425" y="3835400"/>
          <p14:tracePt t="33179" x="9259888" y="3835400"/>
          <p14:tracePt t="33186" x="9278938" y="3835400"/>
          <p14:tracePt t="33192" x="9296400" y="3844925"/>
          <p14:tracePt t="33207" x="9315450" y="3844925"/>
          <p14:tracePt t="33214" x="9324975" y="3844925"/>
          <p14:tracePt t="33235" x="9332913" y="3844925"/>
          <p14:tracePt t="33250" x="9342438" y="3852863"/>
          <p14:tracePt t="33255" x="9342438" y="3862388"/>
          <p14:tracePt t="33263" x="9351963" y="3862388"/>
          <p14:tracePt t="33276" x="9351963" y="3871913"/>
          <p14:tracePt t="33290" x="9361488" y="3871913"/>
          <p14:tracePt t="33318" x="9369425" y="3871913"/>
          <p14:tracePt t="33325" x="9378950" y="3871913"/>
          <p14:tracePt t="33375" x="9378950" y="3862388"/>
          <p14:tracePt t="33381" x="9369425" y="3852863"/>
          <p14:tracePt t="33738" x="9361488" y="3862388"/>
          <p14:tracePt t="33744" x="9342438" y="3871913"/>
          <p14:tracePt t="33751" x="9315450" y="3889375"/>
          <p14:tracePt t="33759" x="9296400" y="3889375"/>
          <p14:tracePt t="33765" x="9288463" y="3908425"/>
          <p14:tracePt t="33772" x="9251950" y="3917950"/>
          <p14:tracePt t="33780" x="9215438" y="3935413"/>
          <p14:tracePt t="33787" x="9186863" y="3935413"/>
          <p14:tracePt t="33795" x="9142413" y="3944938"/>
          <p14:tracePt t="33801" x="9113838" y="3944938"/>
          <p14:tracePt t="33807" x="9069388" y="3944938"/>
          <p14:tracePt t="33813" x="9004300" y="3954463"/>
          <p14:tracePt t="33821" x="8921750" y="3954463"/>
          <p14:tracePt t="33830" x="8848725" y="3954463"/>
          <p14:tracePt t="33835" x="8739188" y="3954463"/>
          <p14:tracePt t="33841" x="8666163" y="3954463"/>
          <p14:tracePt t="33848" x="8575675" y="3954463"/>
          <p14:tracePt t="33856" x="8520113" y="3954463"/>
          <p14:tracePt t="33863" x="8447088" y="3954463"/>
          <p14:tracePt t="33869" x="8402638" y="3954463"/>
          <p14:tracePt t="33877" x="8356600" y="3971925"/>
          <p14:tracePt t="33884" x="8301038" y="3971925"/>
          <p14:tracePt t="33898" x="8247063" y="4000500"/>
          <p14:tracePt t="33904" x="8210550" y="4008438"/>
          <p14:tracePt t="33911" x="8191500" y="4008438"/>
          <p14:tracePt t="33919" x="8154988" y="4008438"/>
          <p14:tracePt t="33926" x="8128000" y="4017963"/>
          <p14:tracePt t="33932" x="8081963" y="4017963"/>
          <p14:tracePt t="33940" x="8045450" y="4027488"/>
          <p14:tracePt t="33947" x="7999413" y="4037013"/>
          <p14:tracePt t="33954" x="7981950" y="4037013"/>
          <p14:tracePt t="33961" x="7954963" y="4037013"/>
          <p14:tracePt t="33967" x="7908925" y="4044950"/>
          <p14:tracePt t="33974" x="7881938" y="4054475"/>
          <p14:tracePt t="33982" x="7853363" y="4054475"/>
          <p14:tracePt t="33989" x="7845425" y="4054475"/>
          <p14:tracePt t="33996" x="7808913" y="4054475"/>
          <p14:tracePt t="34002" x="7789863" y="4054475"/>
          <p14:tracePt t="34009" x="7772400" y="4054475"/>
          <p14:tracePt t="34016" x="7753350" y="4054475"/>
          <p14:tracePt t="34024" x="7735888" y="4054475"/>
          <p14:tracePt t="34030" x="7716838" y="4054475"/>
          <p14:tracePt t="34037" x="7707313" y="4054475"/>
          <p14:tracePt t="34046" x="7699375" y="4054475"/>
          <p14:tracePt t="34052" x="7689850" y="4054475"/>
          <p14:tracePt t="34060" x="7680325" y="4054475"/>
          <p14:tracePt t="34065" x="7662863" y="4064000"/>
          <p14:tracePt t="34073" x="7653338" y="4064000"/>
          <p14:tracePt t="34080" x="7643813" y="4064000"/>
          <p14:tracePt t="34086" x="7634288" y="4064000"/>
          <p14:tracePt t="34100" x="7634288" y="4073525"/>
          <p14:tracePt t="34190" x="7643813" y="4073525"/>
          <p14:tracePt t="34212" x="7653338" y="4073525"/>
          <p14:tracePt t="34218" x="7662863" y="4073525"/>
          <p14:tracePt t="34239" x="7670800" y="4073525"/>
          <p14:tracePt t="34268" x="7670800" y="4064000"/>
          <p14:tracePt t="34281" x="7670800" y="4054475"/>
          <p14:tracePt t="34302" x="7662863" y="4054475"/>
          <p14:tracePt t="34310" x="7653338" y="4044950"/>
          <p14:tracePt t="34315" x="7634288" y="4044950"/>
          <p14:tracePt t="34330" x="7607300" y="4027488"/>
          <p14:tracePt t="34337" x="7561263" y="4027488"/>
          <p14:tracePt t="34346" x="7534275" y="4017963"/>
          <p14:tracePt t="34351" x="7488238" y="4017963"/>
          <p14:tracePt t="34358" x="7461250" y="4008438"/>
          <p14:tracePt t="34364" x="7424738" y="4000500"/>
          <p14:tracePt t="34371" x="7378700" y="3990975"/>
          <p14:tracePt t="34379" x="7334250" y="3981450"/>
          <p14:tracePt t="34387" x="7305675" y="3981450"/>
          <p14:tracePt t="34394" x="7288213" y="3971925"/>
          <p14:tracePt t="34399" x="7259638" y="3963988"/>
          <p14:tracePt t="34406" x="7242175" y="3963988"/>
          <p14:tracePt t="34415" x="7223125" y="3963988"/>
          <p14:tracePt t="34421" x="7196138" y="3963988"/>
          <p14:tracePt t="34429" x="7178675" y="3963988"/>
          <p14:tracePt t="34434" x="7142163" y="3963988"/>
          <p14:tracePt t="34442" x="7132638" y="3963988"/>
          <p14:tracePt t="34448" x="7105650" y="3971925"/>
          <p14:tracePt t="34455" x="7086600" y="3981450"/>
          <p14:tracePt t="34463" x="7059613" y="3990975"/>
          <p14:tracePt t="34470" x="7050088" y="3990975"/>
          <p14:tracePt t="34479" x="7040563" y="3990975"/>
          <p14:tracePt t="34490" x="7023100" y="4000500"/>
          <p14:tracePt t="34497" x="7023100" y="4008438"/>
          <p14:tracePt t="34505" x="7013575" y="4008438"/>
          <p14:tracePt t="34512" x="7004050" y="4008438"/>
          <p14:tracePt t="34518" x="6996113" y="4027488"/>
          <p14:tracePt t="34525" x="6986588" y="4027488"/>
          <p14:tracePt t="34538" x="6977063" y="4027488"/>
          <p14:tracePt t="34545" x="6977063" y="4044950"/>
          <p14:tracePt t="34553" x="6967538" y="4054475"/>
          <p14:tracePt t="34567" x="6967538" y="4073525"/>
          <p14:tracePt t="34581" x="6977063" y="4100513"/>
          <p14:tracePt t="34588" x="6977063" y="4110038"/>
          <p14:tracePt t="34596" x="6986588" y="4117975"/>
          <p14:tracePt t="34601" x="6996113" y="4137025"/>
          <p14:tracePt t="34611" x="7023100" y="4154488"/>
          <p14:tracePt t="34616" x="7040563" y="4164013"/>
          <p14:tracePt t="34623" x="7069138" y="4183063"/>
          <p14:tracePt t="34629" x="7142163" y="4219575"/>
          <p14:tracePt t="34637" x="7278688" y="4283075"/>
          <p14:tracePt t="34644" x="7370763" y="4310063"/>
          <p14:tracePt t="34650" x="7470775" y="4337050"/>
          <p14:tracePt t="34658" x="7597775" y="4365625"/>
          <p14:tracePt t="34664" x="7780338" y="4410075"/>
          <p14:tracePt t="34671" x="7945438" y="4429125"/>
          <p14:tracePt t="34678" x="8091488" y="4438650"/>
          <p14:tracePt t="34686" x="8210550" y="4438650"/>
          <p14:tracePt t="34693" x="8329613" y="4438650"/>
          <p14:tracePt t="34698" x="8456613" y="4438650"/>
          <p14:tracePt t="34706" x="8575675" y="4438650"/>
          <p14:tracePt t="34712" x="8702675" y="4419600"/>
          <p14:tracePt t="34720" x="8831263" y="4410075"/>
          <p14:tracePt t="34727" x="9013825" y="4410075"/>
          <p14:tracePt t="34734" x="9159875" y="4392613"/>
          <p14:tracePt t="34740" x="9269413" y="4392613"/>
          <p14:tracePt t="34748" x="9361488" y="4383088"/>
          <p14:tracePt t="34755" x="9424988" y="4365625"/>
          <p14:tracePt t="34761" x="9478963" y="4356100"/>
          <p14:tracePt t="34770" x="9498013" y="4356100"/>
          <p14:tracePt t="34775" x="9544050" y="4346575"/>
          <p14:tracePt t="34782" x="9561513" y="4346575"/>
          <p14:tracePt t="34789" x="9588500" y="4346575"/>
          <p14:tracePt t="34797" x="9617075" y="4337050"/>
          <p14:tracePt t="34803" x="9634538" y="4329113"/>
          <p14:tracePt t="34810" x="9671050" y="4319588"/>
          <p14:tracePt t="34817" x="9690100" y="4319588"/>
          <p14:tracePt t="34824" x="9707563" y="4310063"/>
          <p14:tracePt t="34831" x="9734550" y="4310063"/>
          <p14:tracePt t="34838" x="9763125" y="4283075"/>
          <p14:tracePt t="34845" x="9780588" y="4283075"/>
          <p14:tracePt t="34852" x="9790113" y="4283075"/>
          <p14:tracePt t="34860" x="9799638" y="4283075"/>
          <p14:tracePt t="34865" x="9809163" y="4273550"/>
          <p14:tracePt t="34872" x="9817100" y="4264025"/>
          <p14:tracePt t="34887" x="9817100" y="4256088"/>
          <p14:tracePt t="34894" x="9817100" y="4246563"/>
          <p14:tracePt t="34907" x="9826625" y="4237038"/>
          <p14:tracePt t="34914" x="9826625" y="4227513"/>
          <p14:tracePt t="34928" x="9826625" y="4219575"/>
          <p14:tracePt t="34935" x="9826625" y="4210050"/>
          <p14:tracePt t="34942" x="9826625" y="4200525"/>
          <p14:tracePt t="34949" x="9826625" y="4183063"/>
          <p14:tracePt t="34956" x="9826625" y="4173538"/>
          <p14:tracePt t="34964" x="9809163" y="4154488"/>
          <p14:tracePt t="34979" x="9780588" y="4137025"/>
          <p14:tracePt t="34984" x="9763125" y="4117975"/>
          <p14:tracePt t="34991" x="9726613" y="4100513"/>
          <p14:tracePt t="34998" x="9698038" y="4081463"/>
          <p14:tracePt t="35005" x="9653588" y="4081463"/>
          <p14:tracePt t="35012" x="9617075" y="4064000"/>
          <p14:tracePt t="35019" x="9571038" y="4064000"/>
          <p14:tracePt t="35028" x="9515475" y="4054475"/>
          <p14:tracePt t="35033" x="9461500" y="4054475"/>
          <p14:tracePt t="35040" x="9361488" y="4037013"/>
          <p14:tracePt t="35047" x="9305925" y="4027488"/>
          <p14:tracePt t="35055" x="9251950" y="4027488"/>
          <p14:tracePt t="35061" x="9186863" y="4008438"/>
          <p14:tracePt t="35068" x="9159875" y="4008438"/>
          <p14:tracePt t="35074" x="9132888" y="4000500"/>
          <p14:tracePt t="35082" x="9105900" y="4000500"/>
          <p14:tracePt t="35089" x="9086850" y="4000500"/>
          <p14:tracePt t="35097" x="9040813" y="4000500"/>
          <p14:tracePt t="35102" x="9013825" y="4000500"/>
          <p14:tracePt t="35109" x="8967788" y="4000500"/>
          <p14:tracePt t="35117" x="8931275" y="4008438"/>
          <p14:tracePt t="35123" x="8904288" y="4000500"/>
          <p14:tracePt t="35131" x="8867775" y="4008438"/>
          <p14:tracePt t="35137" x="8831263" y="4008438"/>
          <p14:tracePt t="35144" x="8785225" y="4017963"/>
          <p14:tracePt t="35152" x="8748713" y="4027488"/>
          <p14:tracePt t="35158" x="8712200" y="4027488"/>
          <p14:tracePt t="35165" x="8675688" y="4037013"/>
          <p14:tracePt t="35172" x="8639175" y="4044950"/>
          <p14:tracePt t="35181" x="8621713" y="4044950"/>
          <p14:tracePt t="35186" x="8593138" y="4064000"/>
          <p14:tracePt t="35195" x="8575675" y="4064000"/>
          <p14:tracePt t="35200" x="8556625" y="4073525"/>
          <p14:tracePt t="35207" x="8548688" y="4073525"/>
          <p14:tracePt t="35215" x="8529638" y="4073525"/>
          <p14:tracePt t="35221" x="8529638" y="4081463"/>
          <p14:tracePt t="35227" x="8520113" y="4081463"/>
          <p14:tracePt t="35234" x="8502650" y="4090988"/>
          <p14:tracePt t="35242" x="8493125" y="4090988"/>
          <p14:tracePt t="35249" x="8483600" y="4090988"/>
          <p14:tracePt t="35256" x="8475663" y="4100513"/>
          <p14:tracePt t="35262" x="8475663" y="4110038"/>
          <p14:tracePt t="35270" x="8466138" y="4110038"/>
          <p14:tracePt t="35278" x="8456613" y="4110038"/>
          <p14:tracePt t="35284" x="8447088" y="4110038"/>
          <p14:tracePt t="35291" x="8447088" y="4117975"/>
          <p14:tracePt t="35297" x="8439150" y="4117975"/>
          <p14:tracePt t="35305" x="8429625" y="4117975"/>
          <p14:tracePt t="35318" x="8429625" y="4127500"/>
          <p14:tracePt t="35326" x="8420100" y="4127500"/>
          <p14:tracePt t="35361" x="8420100" y="4137025"/>
          <p14:tracePt t="35374" x="8420100" y="4146550"/>
          <p14:tracePt t="35389" x="8429625" y="4146550"/>
          <p14:tracePt t="35403" x="8439150" y="4146550"/>
          <p14:tracePt t="35417" x="8447088" y="4146550"/>
          <p14:tracePt t="35423" x="8456613" y="4146550"/>
          <p14:tracePt t="35437" x="8466138" y="4146550"/>
          <p14:tracePt t="35451" x="8475663" y="4146550"/>
          <p14:tracePt t="35465" x="8483600" y="4146550"/>
          <p14:tracePt t="35480" x="8493125" y="4146550"/>
          <p14:tracePt t="35485" x="8502650" y="4146550"/>
          <p14:tracePt t="35499" x="8512175" y="4137025"/>
          <p14:tracePt t="35506" x="8520113" y="4137025"/>
          <p14:tracePt t="35520" x="8529638" y="4137025"/>
          <p14:tracePt t="35528" x="8539163" y="4137025"/>
          <p14:tracePt t="35534" x="8556625" y="4127500"/>
          <p14:tracePt t="35541" x="8566150" y="4127500"/>
          <p14:tracePt t="35548" x="8593138" y="4117975"/>
          <p14:tracePt t="35555" x="8602663" y="4117975"/>
          <p14:tracePt t="35564" x="8612188" y="4117975"/>
          <p14:tracePt t="35569" x="8648700" y="4117975"/>
          <p14:tracePt t="35578" x="8675688" y="4110038"/>
          <p14:tracePt t="35583" x="8702675" y="4100513"/>
          <p14:tracePt t="35590" x="8739188" y="4100513"/>
          <p14:tracePt t="35598" x="8794750" y="4100513"/>
          <p14:tracePt t="35604" x="8848725" y="4100513"/>
          <p14:tracePt t="35611" x="8904288" y="4090988"/>
          <p14:tracePt t="35618" x="9004300" y="4073525"/>
          <p14:tracePt t="35625" x="9113838" y="4044950"/>
          <p14:tracePt t="35632" x="9242425" y="4037013"/>
          <p14:tracePt t="35639" x="9305925" y="4017963"/>
          <p14:tracePt t="35646" x="9351963" y="4008438"/>
          <p14:tracePt t="35652" x="9378950" y="4000500"/>
          <p14:tracePt t="35661" x="9388475" y="3990975"/>
          <p14:tracePt t="35667" x="9415463" y="3981450"/>
          <p14:tracePt t="35681" x="9424988" y="3963988"/>
          <p14:tracePt t="35687" x="9434513" y="3963988"/>
          <p14:tracePt t="35696" x="9451975" y="3963988"/>
          <p14:tracePt t="35711" x="9461500" y="3954463"/>
          <p14:tracePt t="35722" x="9471025" y="3954463"/>
          <p14:tracePt t="35730" x="9478963" y="3944938"/>
          <p14:tracePt t="35745" x="9488488" y="3927475"/>
          <p14:tracePt t="35757" x="9488488" y="3917950"/>
          <p14:tracePt t="35765" x="9488488" y="3908425"/>
          <p14:tracePt t="35771" x="9488488" y="3898900"/>
          <p14:tracePt t="35779" x="9498013" y="3898900"/>
          <p14:tracePt t="35792" x="9498013" y="3889375"/>
          <p14:tracePt t="35799" x="9498013" y="3881438"/>
          <p14:tracePt t="35806" x="9498013" y="3862388"/>
          <p14:tracePt t="35813" x="9498013" y="3844925"/>
          <p14:tracePt t="35820" x="9498013" y="3835400"/>
          <p14:tracePt t="35827" x="9498013" y="3816350"/>
          <p14:tracePt t="35834" x="9498013" y="3798888"/>
          <p14:tracePt t="35841" x="9498013" y="3789363"/>
          <p14:tracePt t="35848" x="9488488" y="3771900"/>
          <p14:tracePt t="35856" x="9478963" y="3752850"/>
          <p14:tracePt t="35861" x="9478963" y="3735388"/>
          <p14:tracePt t="35869" x="9471025" y="3706813"/>
          <p14:tracePt t="35876" x="9461500" y="3689350"/>
          <p14:tracePt t="35883" x="9451975" y="3679825"/>
          <p14:tracePt t="35889" x="9442450" y="3652838"/>
          <p14:tracePt t="35897" x="9434513" y="3633788"/>
          <p14:tracePt t="35903" x="9434513" y="3625850"/>
          <p14:tracePt t="35911" x="9424988" y="3625850"/>
          <p14:tracePt t="35918" x="9415463" y="3606800"/>
          <p14:tracePt t="35924" x="9405938" y="3589338"/>
          <p14:tracePt t="35931" x="9369425" y="3560763"/>
          <p14:tracePt t="35938" x="9369425" y="3543300"/>
          <p14:tracePt t="35946" x="9351963" y="3524250"/>
          <p14:tracePt t="35953" x="9342438" y="3516313"/>
          <p14:tracePt t="35961" x="9324975" y="3506788"/>
          <p14:tracePt t="35966" x="9305925" y="3497263"/>
          <p14:tracePt t="35973" x="9305925" y="3487738"/>
          <p14:tracePt t="35980" x="9288463" y="3479800"/>
          <p14:tracePt t="35987" x="9269413" y="3470275"/>
          <p14:tracePt t="35996" x="9259888" y="3460750"/>
          <p14:tracePt t="36001" x="9242425" y="3443288"/>
          <p14:tracePt t="36008" x="9223375" y="3443288"/>
          <p14:tracePt t="36015" x="9215438" y="3433763"/>
          <p14:tracePt t="36031" x="9178925" y="3414713"/>
          <p14:tracePt t="36036" x="9159875" y="3406775"/>
          <p14:tracePt t="36043" x="9150350" y="3397250"/>
          <p14:tracePt t="36050" x="9142413" y="3387725"/>
          <p14:tracePt t="36057" x="9113838" y="3378200"/>
          <p14:tracePt t="36070" x="9096375" y="3360738"/>
          <p14:tracePt t="36079" x="9086850" y="3360738"/>
          <p14:tracePt t="36086" x="9069388" y="3351213"/>
          <p14:tracePt t="36092" x="9059863" y="3341688"/>
          <p14:tracePt t="36099" x="9040813" y="3333750"/>
          <p14:tracePt t="36105" x="9032875" y="3324225"/>
          <p14:tracePt t="36114" x="9023350" y="3314700"/>
          <p14:tracePt t="36119" x="9013825" y="3297238"/>
          <p14:tracePt t="36127" x="9004300" y="3287713"/>
          <p14:tracePt t="36134" x="8996363" y="3278188"/>
          <p14:tracePt t="36140" x="8986838" y="3278188"/>
          <p14:tracePt t="36148" x="8977313" y="3278188"/>
          <p14:tracePt t="36154" x="8959850" y="3268663"/>
          <p14:tracePt t="36162" x="8950325" y="3260725"/>
          <p14:tracePt t="36176" x="8931275" y="3251200"/>
          <p14:tracePt t="36182" x="8921750" y="3241675"/>
          <p14:tracePt t="36189" x="8913813" y="3241675"/>
          <p14:tracePt t="36196" x="8894763" y="3232150"/>
          <p14:tracePt t="36203" x="8885238" y="3232150"/>
          <p14:tracePt t="36210" x="8877300" y="3232150"/>
          <p14:tracePt t="36217" x="8858250" y="3224213"/>
          <p14:tracePt t="36231" x="8848725" y="3224213"/>
          <p14:tracePt t="36239" x="8840788" y="3224213"/>
          <p14:tracePt t="36252" x="8821738" y="3224213"/>
          <p14:tracePt t="36266" x="8812213" y="3224213"/>
          <p14:tracePt t="36273" x="8794750" y="3224213"/>
          <p14:tracePt t="36286" x="8794750" y="3232150"/>
          <p14:tracePt t="36296" x="8785225" y="3232150"/>
          <p14:tracePt t="36301" x="8775700" y="3241675"/>
          <p14:tracePt t="36307" x="8758238" y="3241675"/>
          <p14:tracePt t="36314" x="8758238" y="3251200"/>
          <p14:tracePt t="36321" x="8748713" y="3251200"/>
          <p14:tracePt t="36329" x="8739188" y="3251200"/>
          <p14:tracePt t="36335" x="8731250" y="3268663"/>
          <p14:tracePt t="36343" x="8731250" y="3278188"/>
          <p14:tracePt t="36349" x="8712200" y="3287713"/>
          <p14:tracePt t="36357" x="8712200" y="3297238"/>
          <p14:tracePt t="36364" x="8712200" y="3314700"/>
          <p14:tracePt t="36370" x="8712200" y="3333750"/>
          <p14:tracePt t="36378" x="8694738" y="3351213"/>
          <p14:tracePt t="36384" x="8694738" y="3370263"/>
          <p14:tracePt t="36392" x="8694738" y="3387725"/>
          <p14:tracePt t="36399" x="8694738" y="3406775"/>
          <p14:tracePt t="36405" x="8694738" y="3414713"/>
          <p14:tracePt t="36412" x="8702675" y="3443288"/>
          <p14:tracePt t="36419" x="8702675" y="3451225"/>
          <p14:tracePt t="36427" x="8702675" y="3460750"/>
          <p14:tracePt t="36433" x="8702675" y="3479800"/>
          <p14:tracePt t="36440" x="8731250" y="3497263"/>
          <p14:tracePt t="36447" x="8739188" y="3516313"/>
          <p14:tracePt t="36454" x="8739188" y="3524250"/>
          <p14:tracePt t="36462" x="8748713" y="3543300"/>
          <p14:tracePt t="36468" x="8785225" y="3560763"/>
          <p14:tracePt t="36475" x="8804275" y="3579813"/>
          <p14:tracePt t="36481" x="8821738" y="3589338"/>
          <p14:tracePt t="36489" x="8867775" y="3606800"/>
          <p14:tracePt t="36496" x="8894763" y="3633788"/>
          <p14:tracePt t="36502" x="8959850" y="3643313"/>
          <p14:tracePt t="36510" x="8986838" y="3662363"/>
          <p14:tracePt t="36516" x="9023350" y="3670300"/>
          <p14:tracePt t="36524" x="9069388" y="3679825"/>
          <p14:tracePt t="36531" x="9132888" y="3689350"/>
          <p14:tracePt t="36537" x="9186863" y="3698875"/>
          <p14:tracePt t="36544" x="9232900" y="3698875"/>
          <p14:tracePt t="36551" x="9269413" y="3698875"/>
          <p14:tracePt t="36560" x="9296400" y="3698875"/>
          <p14:tracePt t="36566" x="9332913" y="3698875"/>
          <p14:tracePt t="36572" x="9361488" y="3689350"/>
          <p14:tracePt t="36580" x="9388475" y="3689350"/>
          <p14:tracePt t="36586" x="9415463" y="3679825"/>
          <p14:tracePt t="36594" x="9434513" y="3670300"/>
          <p14:tracePt t="36600" x="9442450" y="3670300"/>
          <p14:tracePt t="36607" x="9461500" y="3662363"/>
          <p14:tracePt t="36614" x="9471025" y="3652838"/>
          <p14:tracePt t="36621" x="9478963" y="3643313"/>
          <p14:tracePt t="36629" x="9488488" y="3643313"/>
          <p14:tracePt t="36635" x="9498013" y="3643313"/>
          <p14:tracePt t="36643" x="9498013" y="3625850"/>
          <p14:tracePt t="36649" x="9498013" y="3616325"/>
          <p14:tracePt t="36656" x="9498013" y="3606800"/>
          <p14:tracePt t="36664" x="9498013" y="3597275"/>
          <p14:tracePt t="36671" x="9525000" y="3597275"/>
          <p14:tracePt t="36684" x="9571038" y="3597275"/>
          <p14:tracePt t="36686" x="9607550" y="3597275"/>
          <p14:tracePt t="36694" x="9625013" y="3597275"/>
          <p14:tracePt t="36701" x="9634538" y="3606800"/>
          <p14:tracePt t="36714" x="9653588" y="3606800"/>
          <p14:tracePt t="36782" x="9644063" y="3606800"/>
          <p14:tracePt t="36792" x="9607550" y="3606800"/>
          <p14:tracePt t="36800" x="9588500" y="3606800"/>
          <p14:tracePt t="36809" x="9571038" y="3606800"/>
          <p14:tracePt t="36815" x="9551988" y="3606800"/>
          <p14:tracePt t="36827" x="9507538" y="3606800"/>
          <p14:tracePt t="36834" x="9498013" y="3606800"/>
          <p14:tracePt t="36843" x="9488488" y="3606800"/>
          <p14:tracePt t="36847" x="9451975" y="3616325"/>
          <p14:tracePt t="36854" x="9434513" y="3633788"/>
          <p14:tracePt t="36861" x="9405938" y="3662363"/>
          <p14:tracePt t="36869" x="9388475" y="3670300"/>
          <p14:tracePt t="36877" x="9351963" y="3689350"/>
          <p14:tracePt t="36882" x="9332913" y="3706813"/>
          <p14:tracePt t="36896" x="9296400" y="3762375"/>
          <p14:tracePt t="36903" x="9278938" y="3771900"/>
          <p14:tracePt t="36910" x="9242425" y="3798888"/>
          <p14:tracePt t="36916" x="9232900" y="3816350"/>
          <p14:tracePt t="36924" x="9215438" y="3844925"/>
          <p14:tracePt t="36931" x="9205913" y="3871913"/>
          <p14:tracePt t="36943" x="9178925" y="3935413"/>
          <p14:tracePt t="36950" x="9159875" y="3971925"/>
          <p14:tracePt t="36957" x="9159875" y="3981450"/>
          <p14:tracePt t="36963" x="9150350" y="4000500"/>
          <p14:tracePt t="36970" x="9142413" y="4027488"/>
          <p14:tracePt t="36977" x="9142413" y="4054475"/>
          <p14:tracePt t="36985" x="9142413" y="4064000"/>
          <p14:tracePt t="36993" x="9142413" y="4081463"/>
          <p14:tracePt t="36998" x="9142413" y="4100513"/>
          <p14:tracePt t="37005" x="9142413" y="4117975"/>
          <p14:tracePt t="37012" x="9142413" y="4127500"/>
          <p14:tracePt t="37019" x="9150350" y="4137025"/>
          <p14:tracePt t="37032" x="9169400" y="4173538"/>
          <p14:tracePt t="37040" x="9169400" y="4183063"/>
          <p14:tracePt t="37047" x="9186863" y="4200525"/>
          <p14:tracePt t="37053" x="9205913" y="4200525"/>
          <p14:tracePt t="37067" x="9296400" y="4210050"/>
          <p14:tracePt t="37076" x="9369425" y="4210050"/>
          <p14:tracePt t="37082" x="9424988" y="4210050"/>
          <p14:tracePt t="37089" x="9488488" y="4191000"/>
          <p14:tracePt t="37096" x="9561513" y="4164013"/>
          <p14:tracePt t="37103" x="9607550" y="4146550"/>
          <p14:tracePt t="37110" x="9653588" y="4137025"/>
          <p14:tracePt t="37117" x="9680575" y="4117975"/>
          <p14:tracePt t="37124" x="9717088" y="4081463"/>
          <p14:tracePt t="37136" x="9763125" y="4037013"/>
          <p14:tracePt t="37145" x="9780588" y="4000500"/>
          <p14:tracePt t="37152" x="9799638" y="3981450"/>
          <p14:tracePt t="37159" x="9799638" y="3963988"/>
          <p14:tracePt t="37170" x="9799638" y="3898900"/>
          <p14:tracePt t="37180" x="9790113" y="3862388"/>
          <p14:tracePt t="37186" x="9780588" y="3835400"/>
          <p14:tracePt t="37193" x="9772650" y="3808413"/>
          <p14:tracePt t="37204" x="9717088" y="3670300"/>
          <p14:tracePt t="37212" x="9671050" y="3606800"/>
          <p14:tracePt t="37219" x="9607550" y="3506788"/>
          <p14:tracePt t="37226" x="9544050" y="3424238"/>
          <p14:tracePt t="37239" x="9388475" y="3114675"/>
          <p14:tracePt t="37247" x="9332913" y="3022600"/>
          <p14:tracePt t="37254" x="9305925" y="2976563"/>
          <p14:tracePt t="37262" x="9269413" y="2922588"/>
          <p14:tracePt t="37268" x="9259888" y="2903538"/>
          <p14:tracePt t="37275" x="9242425" y="2876550"/>
          <p14:tracePt t="37282" x="9232900" y="2857500"/>
          <p14:tracePt t="37289" x="9215438" y="2849563"/>
          <p14:tracePt t="37297" x="9215438" y="2830513"/>
          <p14:tracePt t="37303" x="9196388" y="2830513"/>
          <p14:tracePt t="37310" x="9186863" y="2820988"/>
          <p14:tracePt t="37317" x="9169400" y="2820988"/>
          <p14:tracePt t="37324" x="9169400" y="2813050"/>
          <p14:tracePt t="37331" x="9150350" y="2813050"/>
          <p14:tracePt t="37337" x="9132888" y="2813050"/>
          <p14:tracePt t="37345" x="9123363" y="2820988"/>
          <p14:tracePt t="37352" x="9096375" y="2820988"/>
          <p14:tracePt t="37364" x="9023350" y="2857500"/>
          <p14:tracePt t="37372" x="9004300" y="2876550"/>
          <p14:tracePt t="37379" x="8977313" y="2886075"/>
          <p14:tracePt t="37385" x="8940800" y="2913063"/>
          <p14:tracePt t="37392" x="8894763" y="2930525"/>
          <p14:tracePt t="37399" x="8867775" y="2959100"/>
          <p14:tracePt t="37407" x="8858250" y="2968625"/>
          <p14:tracePt t="37413" x="8831263" y="2976563"/>
          <p14:tracePt t="37420" x="8812213" y="2986088"/>
          <p14:tracePt t="37428" x="8794750" y="2995613"/>
          <p14:tracePt t="37435" x="8785225" y="3005138"/>
          <p14:tracePt t="37442" x="8775700" y="3013075"/>
          <p14:tracePt t="37448" x="8767763" y="3013075"/>
          <p14:tracePt t="37455" x="8758238" y="3022600"/>
          <p14:tracePt t="37463" x="8748713" y="3032125"/>
          <p14:tracePt t="37469" x="8739188" y="3041650"/>
          <p14:tracePt t="37476" x="8731250" y="3041650"/>
          <p14:tracePt t="37483" x="8721725" y="3041650"/>
          <p14:tracePt t="37498" x="8712200" y="3049588"/>
          <p14:tracePt t="37519" x="8702675" y="3059113"/>
        </p14:tracePtLst>
      </p14:laserTraceLst>
    </p:ext>
  </p:extLs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Savon</Template>
  <TotalTime>44</TotalTime>
  <Words>5</Words>
  <Application>Microsoft Office PowerPoint</Application>
  <PresentationFormat>Widescreen</PresentationFormat>
  <Paragraphs>1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Century Gothic</vt:lpstr>
      <vt:lpstr>Garamond</vt:lpstr>
      <vt:lpstr>Savon</vt:lpstr>
      <vt:lpstr>Aplikasi booking Travel berbasis website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Aplikasi booking Travel berbasis website</dc:title>
  <dc:creator>ilham setia</dc:creator>
  <cp:lastModifiedBy>ilham setia</cp:lastModifiedBy>
  <cp:revision>21</cp:revision>
  <dcterms:created xsi:type="dcterms:W3CDTF">2024-04-19T00:59:36Z</dcterms:created>
  <dcterms:modified xsi:type="dcterms:W3CDTF">2024-04-19T01:44:33Z</dcterms:modified>
</cp:coreProperties>
</file>

<file path=docProps/thumbnail.jpeg>
</file>